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40B6-BE59-43C5-BFBA-C0A34F49FA5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2470-0D9C-44F9-8879-3DAB89E37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1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40B6-BE59-43C5-BFBA-C0A34F49FA5E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32470-0D9C-44F9-8879-3DAB89E37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1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3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3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582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Борисова Наталья Олеговна</dc:creator>
  <cp:lastModifiedBy>Борисова Наталья Олеговна</cp:lastModifiedBy>
  <cp:revision>1</cp:revision>
  <dcterms:created xsi:type="dcterms:W3CDTF">2024-05-15T07:40:42Z</dcterms:created>
  <dcterms:modified xsi:type="dcterms:W3CDTF">2024-05-15T07:40:42Z</dcterms:modified>
</cp:coreProperties>
</file>