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F654-23A2-4ECA-B707-A45FE2CAD1F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8452E-1C93-4B09-9399-BACBEABBE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56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F654-23A2-4ECA-B707-A45FE2CAD1F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452E-1C93-4B09-9399-BACBEABBE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96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71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47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31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Борисова Наталья Олеговна</dc:creator>
  <cp:lastModifiedBy>Борисова Наталья Олеговна</cp:lastModifiedBy>
  <cp:revision>1</cp:revision>
  <dcterms:created xsi:type="dcterms:W3CDTF">2024-05-15T07:40:13Z</dcterms:created>
  <dcterms:modified xsi:type="dcterms:W3CDTF">2024-05-15T07:40:13Z</dcterms:modified>
</cp:coreProperties>
</file>