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0C1-50ED-4707-8B2B-622D7FB6038A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24A-169E-43E4-B7DF-CA677C16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1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20C1-50ED-4707-8B2B-622D7FB6038A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424A-169E-43E4-B7DF-CA677C168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3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5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Романенко Кира Владиславовна</dc:creator>
  <cp:lastModifiedBy>Романенко Кира Владиславовна</cp:lastModifiedBy>
  <cp:revision>1</cp:revision>
  <dcterms:created xsi:type="dcterms:W3CDTF">2024-01-18T06:19:30Z</dcterms:created>
  <dcterms:modified xsi:type="dcterms:W3CDTF">2024-01-18T06:19:30Z</dcterms:modified>
</cp:coreProperties>
</file>