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72" r:id="rId16"/>
    <p:sldId id="273" r:id="rId17"/>
    <p:sldId id="274" r:id="rId18"/>
    <p:sldId id="275" r:id="rId19"/>
    <p:sldId id="276" r:id="rId20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50" d="100"/>
          <a:sy n="150" d="100"/>
        </p:scale>
        <p:origin x="-48" y="-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810CA-9C4D-4706-BFD4-6EEC8A2B7CCF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5AF67-EC48-4C6E-B778-95EC600565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903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810CA-9C4D-4706-BFD4-6EEC8A2B7CCF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5AF67-EC48-4C6E-B778-95EC600565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804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810CA-9C4D-4706-BFD4-6EEC8A2B7CCF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5AF67-EC48-4C6E-B778-95EC600565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7221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810CA-9C4D-4706-BFD4-6EEC8A2B7CCF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5AF67-EC48-4C6E-B778-95EC600565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574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810CA-9C4D-4706-BFD4-6EEC8A2B7CCF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5AF67-EC48-4C6E-B778-95EC600565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814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810CA-9C4D-4706-BFD4-6EEC8A2B7CCF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5AF67-EC48-4C6E-B778-95EC600565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595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810CA-9C4D-4706-BFD4-6EEC8A2B7CCF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5AF67-EC48-4C6E-B778-95EC600565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663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810CA-9C4D-4706-BFD4-6EEC8A2B7CCF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5AF67-EC48-4C6E-B778-95EC600565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817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810CA-9C4D-4706-BFD4-6EEC8A2B7CCF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5AF67-EC48-4C6E-B778-95EC600565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368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810CA-9C4D-4706-BFD4-6EEC8A2B7CCF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5AF67-EC48-4C6E-B778-95EC600565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2722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810CA-9C4D-4706-BFD4-6EEC8A2B7CCF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5AF67-EC48-4C6E-B778-95EC600565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C810CA-9C4D-4706-BFD4-6EEC8A2B7CCF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5AF67-EC48-4C6E-B778-95EC600565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100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3997" cy="5143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37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4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567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514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95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117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514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214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545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693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578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962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614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888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829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537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514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67"/>
          <a:stretch/>
        </p:blipFill>
        <p:spPr bwMode="auto">
          <a:xfrm>
            <a:off x="6553200" y="0"/>
            <a:ext cx="2590799" cy="514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378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466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228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927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603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926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Экран (16:9)</PresentationFormat>
  <Paragraphs>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Салтыков Александр Сергеевич</dc:creator>
  <cp:lastModifiedBy>Борисова Наталья Олеговна</cp:lastModifiedBy>
  <cp:revision>2</cp:revision>
  <dcterms:created xsi:type="dcterms:W3CDTF">2023-06-19T10:54:31Z</dcterms:created>
  <dcterms:modified xsi:type="dcterms:W3CDTF">2023-06-26T08:13:06Z</dcterms:modified>
</cp:coreProperties>
</file>