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6925-F8C5-4E6E-9A76-2FFA4A3E33FE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8DE6-3A2F-4B93-B69A-DF15EDC4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3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6925-F8C5-4E6E-9A76-2FFA4A3E33FE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88DE6-3A2F-4B93-B69A-DF15EDC4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3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9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5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3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7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4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18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3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1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6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17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Борисова Наталья Олеговна</dc:creator>
  <cp:lastModifiedBy>Борисова Наталья Олеговна</cp:lastModifiedBy>
  <cp:revision>1</cp:revision>
  <dcterms:created xsi:type="dcterms:W3CDTF">2023-05-11T08:39:39Z</dcterms:created>
  <dcterms:modified xsi:type="dcterms:W3CDTF">2023-05-11T08:39:39Z</dcterms:modified>
</cp:coreProperties>
</file>