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DB8B-5257-4A14-BB47-A16E3540CFA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708A-8919-4982-9E55-375139F13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4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DB8B-5257-4A14-BB47-A16E3540CFA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708A-8919-4982-9E55-375139F13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3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6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1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7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7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2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8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0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4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02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Борисова Наталья Олеговна</dc:creator>
  <cp:lastModifiedBy>Борисова Наталья Олеговна</cp:lastModifiedBy>
  <cp:revision>1</cp:revision>
  <dcterms:created xsi:type="dcterms:W3CDTF">2023-05-11T08:45:18Z</dcterms:created>
  <dcterms:modified xsi:type="dcterms:W3CDTF">2023-05-11T08:45:18Z</dcterms:modified>
</cp:coreProperties>
</file>