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9FD4-6507-4A72-8FF4-6BB1ECE7170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7F17-41F8-46BB-953D-BCCA64C3D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2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A9FD4-6507-4A72-8FF4-6BB1ECE7170C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7F17-41F8-46BB-953D-BCCA64C3D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1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1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3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8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3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Наталья Олеговна</dc:creator>
  <cp:lastModifiedBy>Борисова Наталья Олеговна</cp:lastModifiedBy>
  <cp:revision>1</cp:revision>
  <dcterms:created xsi:type="dcterms:W3CDTF">2023-05-11T08:44:18Z</dcterms:created>
  <dcterms:modified xsi:type="dcterms:W3CDTF">2023-05-11T08:44:18Z</dcterms:modified>
</cp:coreProperties>
</file>