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271-C8F5-4EB5-8C25-3A0AA04E829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3BDE-55DB-42B7-B3DE-8D545D2EF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7271-C8F5-4EB5-8C25-3A0AA04E829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3BDE-55DB-42B7-B3DE-8D545D2EF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8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1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2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Наталья Олеговна</dc:creator>
  <cp:lastModifiedBy>Борисова Наталья Олеговна</cp:lastModifiedBy>
  <cp:revision>1</cp:revision>
  <dcterms:created xsi:type="dcterms:W3CDTF">2023-05-11T08:43:01Z</dcterms:created>
  <dcterms:modified xsi:type="dcterms:W3CDTF">2023-05-11T08:43:01Z</dcterms:modified>
</cp:coreProperties>
</file>