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5B96-C232-4871-A61D-30BC449929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EA73-0F57-4921-BF42-41CD6599C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4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45B96-C232-4871-A61D-30BC4499292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9EA73-0F57-4921-BF42-41CD6599C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4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8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9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0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9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2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21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Борисова Наталья Олеговна</dc:creator>
  <cp:lastModifiedBy>Борисова Наталья Олеговна</cp:lastModifiedBy>
  <cp:revision>1</cp:revision>
  <dcterms:created xsi:type="dcterms:W3CDTF">2023-05-11T08:41:10Z</dcterms:created>
  <dcterms:modified xsi:type="dcterms:W3CDTF">2023-05-11T08:41:10Z</dcterms:modified>
</cp:coreProperties>
</file>