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B89B-EA1C-4D64-889B-535258C8128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AD9A-4846-49DE-BE41-EE6345E4C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B89B-EA1C-4D64-889B-535258C8128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AD9A-4846-49DE-BE41-EE6345E4C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1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 бухгалтерском учете операций, при проведении централизованных закупок в порядке, установленном статьей 26 Федерального закона от 05.04.2013 г. № 44-ФЗ «О контрактной системе в сфере закупок товаров, работ, услуг для обеспечения государственных и муниципальных нужд» </a:t>
            </a:r>
            <a:br>
              <a:rPr lang="ru-RU" sz="3200" smtClean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1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9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2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8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8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800" smtClean="0"/>
              <a:t>Учет операций при централизованных закупках в порядке, установленном статьей 26 Федерального закона от 05.04.2013 г. № 44-ФЗ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2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бухгалтерском учете операций, при проведении централизованных закупок в порядке, установленном статьей 26 Федерального закона от 05.04.2013 г. № 44-ФЗ «О контрактной системе в сфере закупок товаров, работ, услуг для обеспечения государственных и муниципальных нужд» 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    Учет операций при централизованных закупках в порядке, установленном статьей 26 Федерального закона от 05.04.2013 г. № 44-ФЗ </vt:lpstr>
      <vt:lpstr>Учет операций при централизованных закупках в порядке, установленном статьей 26 Федерального закона от 05.04.2013 г. № 44-ФЗ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бухгалтерском учете операций, при проведении централизованных закупок в порядке, установленном статьей 26 Федерального закона от 05.04.2013 г. № 44-ФЗ «О контрактной системе в сфере закупок товаров, работ, услуг для обеспечения государственных и муниципальных нужд»  </dc:title>
  <dc:creator>Борисова Наталья Олеговна</dc:creator>
  <cp:lastModifiedBy>Борисова Наталья Олеговна</cp:lastModifiedBy>
  <cp:revision>1</cp:revision>
  <dcterms:created xsi:type="dcterms:W3CDTF">2023-05-11T08:40:22Z</dcterms:created>
  <dcterms:modified xsi:type="dcterms:W3CDTF">2023-05-11T08:40:22Z</dcterms:modified>
</cp:coreProperties>
</file>