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4755-61F8-446C-8EF5-5FBD3675D89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A1D8-C3A1-48E8-824E-EB914124A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915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B4755-61F8-446C-8EF5-5FBD3675D89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FA1D8-C3A1-48E8-824E-EB914124A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72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23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51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86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94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38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43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12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3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26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90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98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21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45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70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098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Борисова Наталья Олеговна</dc:creator>
  <cp:lastModifiedBy>Борисова Наталья Олеговна</cp:lastModifiedBy>
  <cp:revision>1</cp:revision>
  <dcterms:created xsi:type="dcterms:W3CDTF">2023-05-11T08:38:33Z</dcterms:created>
  <dcterms:modified xsi:type="dcterms:W3CDTF">2023-05-11T08:38:33Z</dcterms:modified>
</cp:coreProperties>
</file>