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0E-9917-4725-9912-30560E4FE8B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9E42-A26B-4096-89D8-A36AF5472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4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1390E-9917-4725-9912-30560E4FE8B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79E42-A26B-4096-89D8-A36AF5472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0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3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4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7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1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4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8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5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6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8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2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5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76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Сидоров Георгий Александрович</dc:creator>
  <cp:lastModifiedBy>Сидоров Георгий Александрович</cp:lastModifiedBy>
  <cp:revision>1</cp:revision>
  <dcterms:created xsi:type="dcterms:W3CDTF">2022-12-20T14:14:48Z</dcterms:created>
  <dcterms:modified xsi:type="dcterms:W3CDTF">2022-12-20T14:14:48Z</dcterms:modified>
</cp:coreProperties>
</file>