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4474D-8569-49E9-A0D9-BA19ADA4D0A8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D4037-3A7E-4AFC-9441-57C5522FD5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669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4474D-8569-49E9-A0D9-BA19ADA4D0A8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8D4037-3A7E-4AFC-9441-57C5522FD5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389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426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8029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829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905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113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654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672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271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811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947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526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Довгая Наталья Олеговна</dc:creator>
  <cp:lastModifiedBy>Довгая Наталья Олеговна</cp:lastModifiedBy>
  <cp:revision>1</cp:revision>
  <dcterms:created xsi:type="dcterms:W3CDTF">2022-12-20T13:21:05Z</dcterms:created>
  <dcterms:modified xsi:type="dcterms:W3CDTF">2022-12-20T13:21:05Z</dcterms:modified>
</cp:coreProperties>
</file>