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07200" cy="99393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AD982-4144-4DAD-A26E-3E3DCBCD13E0}" type="datetimeFigureOut">
              <a:rPr lang="ru-RU" smtClean="0"/>
              <a:t>15.06.2018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B57D7-CB57-4F3A-8E05-C00E61DD3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745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AD982-4144-4DAD-A26E-3E3DCBCD13E0}" type="datetimeFigureOut">
              <a:rPr lang="ru-RU" smtClean="0"/>
              <a:t>15.06.2018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B57D7-CB57-4F3A-8E05-C00E61DD3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25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27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96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05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19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3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57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4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35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83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4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3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47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279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9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42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51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03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8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9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5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7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9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19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33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63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09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06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2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6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59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87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80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8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4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9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1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19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9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38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752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9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6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05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8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5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9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8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28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826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4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2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55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764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430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141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96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536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137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5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234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87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254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176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247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16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3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30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57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89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171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7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Симонова Ольга Евгеньевна</dc:creator>
  <cp:lastModifiedBy>Симонова Ольга Евгеньевна</cp:lastModifiedBy>
  <cp:revision>1</cp:revision>
  <dcterms:created xsi:type="dcterms:W3CDTF">2018-06-15T09:00:07Z</dcterms:created>
  <dcterms:modified xsi:type="dcterms:W3CDTF">2018-06-15T09:00:08Z</dcterms:modified>
</cp:coreProperties>
</file>