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434-1B47-43E3-8D8A-0FEE0E20FF47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0815-E673-4719-AF9C-2A21C1D29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9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F7434-1B47-43E3-8D8A-0FEE0E20FF47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50815-E673-4719-AF9C-2A21C1D29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8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3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5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4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0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3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4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5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0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Довгая Наталья Олеговна</dc:creator>
  <cp:lastModifiedBy>Довгая Наталья Олеговна</cp:lastModifiedBy>
  <cp:revision>1</cp:revision>
  <dcterms:created xsi:type="dcterms:W3CDTF">2022-06-29T16:13:19Z</dcterms:created>
  <dcterms:modified xsi:type="dcterms:W3CDTF">2022-06-29T16:13:19Z</dcterms:modified>
</cp:coreProperties>
</file>