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372F-A82E-4418-8ABD-145910E7AAF9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BA883-2A19-4AD3-87A5-B2B8DB1DC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85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3372F-A82E-4418-8ABD-145910E7AAF9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BA883-2A19-4AD3-87A5-B2B8DB1DC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41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84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83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24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35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98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52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09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60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164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Довгая Наталья Олеговна</dc:creator>
  <cp:lastModifiedBy>Довгая Наталья Олеговна</cp:lastModifiedBy>
  <cp:revision>1</cp:revision>
  <dcterms:created xsi:type="dcterms:W3CDTF">2022-06-30T07:16:24Z</dcterms:created>
  <dcterms:modified xsi:type="dcterms:W3CDTF">2022-06-30T07:16:24Z</dcterms:modified>
</cp:coreProperties>
</file>