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02C3-C4A4-4AE5-8BAF-FC9F5A44408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60C9F-C9B1-486E-A411-9E03D29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1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02C3-C4A4-4AE5-8BAF-FC9F5A44408F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0C9F-C9B1-486E-A411-9E03D29C5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5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7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5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5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7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6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Довгая Наталья Олеговна</dc:creator>
  <cp:lastModifiedBy>Довгая Наталья Олеговна</cp:lastModifiedBy>
  <cp:revision>1</cp:revision>
  <dcterms:created xsi:type="dcterms:W3CDTF">2022-06-30T14:59:39Z</dcterms:created>
  <dcterms:modified xsi:type="dcterms:W3CDTF">2022-06-30T14:59:39Z</dcterms:modified>
</cp:coreProperties>
</file>