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563" r:id="rId2"/>
    <p:sldId id="564" r:id="rId3"/>
    <p:sldId id="573" r:id="rId4"/>
    <p:sldId id="565" r:id="rId5"/>
    <p:sldId id="575" r:id="rId6"/>
    <p:sldId id="577" r:id="rId7"/>
    <p:sldId id="574" r:id="rId8"/>
    <p:sldId id="578" r:id="rId9"/>
    <p:sldId id="579" r:id="rId10"/>
    <p:sldId id="572" r:id="rId1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T Sans Narrow" panose="020B0506020203020204" pitchFamily="34" charset="-52"/>
      <p:regular r:id="rId17"/>
      <p:bold r:id="rId18"/>
    </p:embeddedFont>
    <p:embeddedFont>
      <p:font typeface="Open Sans Condensed" panose="020B0604020202020204" charset="0"/>
      <p:bold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A1"/>
    <a:srgbClr val="3A7982"/>
    <a:srgbClr val="40A18D"/>
    <a:srgbClr val="45C08A"/>
    <a:srgbClr val="54727D"/>
    <a:srgbClr val="54CC82"/>
    <a:srgbClr val="D0D0D0"/>
    <a:srgbClr val="5BB7CE"/>
    <a:srgbClr val="F8605B"/>
    <a:srgbClr val="F3F1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98551" autoAdjust="0"/>
  </p:normalViewPr>
  <p:slideViewPr>
    <p:cSldViewPr>
      <p:cViewPr>
        <p:scale>
          <a:sx n="90" d="100"/>
          <a:sy n="90" d="100"/>
        </p:scale>
        <p:origin x="-2466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r">
              <a:defRPr sz="1200"/>
            </a:lvl1pPr>
          </a:lstStyle>
          <a:p>
            <a:fld id="{9A724825-C07F-4582-B567-002434E70756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5" tIns="45687" rIns="91375" bIns="456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6"/>
          </a:xfrm>
          <a:prstGeom prst="rect">
            <a:avLst/>
          </a:prstGeom>
        </p:spPr>
        <p:txBody>
          <a:bodyPr vert="horz" lIns="91375" tIns="45687" rIns="91375" bIns="456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r">
              <a:defRPr sz="1200"/>
            </a:lvl1pPr>
          </a:lstStyle>
          <a:p>
            <a:fld id="{C618E1A4-8E98-4258-A2C0-93EE0E0596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3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9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1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4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5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8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C08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50CE-64C3-4B0E-A1B3-9895685A65D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E210-E251-46F2-B44F-C97E488ED2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19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3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2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рямоугольник 183"/>
          <p:cNvSpPr/>
          <p:nvPr/>
        </p:nvSpPr>
        <p:spPr>
          <a:xfrm rot="10800000">
            <a:off x="129" y="1861"/>
            <a:ext cx="9144000" cy="6871648"/>
          </a:xfrm>
          <a:prstGeom prst="rect">
            <a:avLst/>
          </a:prstGeom>
          <a:gradFill>
            <a:gsLst>
              <a:gs pos="0">
                <a:srgbClr val="01A7A3"/>
              </a:gs>
              <a:gs pos="46000">
                <a:srgbClr val="3A7982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17E7A"/>
              </a:solidFill>
            </a:endParaRPr>
          </a:p>
        </p:txBody>
      </p:sp>
      <p:grpSp>
        <p:nvGrpSpPr>
          <p:cNvPr id="132" name="Группа 131"/>
          <p:cNvGrpSpPr/>
          <p:nvPr/>
        </p:nvGrpSpPr>
        <p:grpSpPr>
          <a:xfrm>
            <a:off x="-290160" y="116633"/>
            <a:ext cx="9649072" cy="6336703"/>
            <a:chOff x="-323117" y="748638"/>
            <a:chExt cx="9731984" cy="5681164"/>
          </a:xfrm>
        </p:grpSpPr>
        <p:sp>
          <p:nvSpPr>
            <p:cNvPr id="133" name="Шестиугольник 132"/>
            <p:cNvSpPr/>
            <p:nvPr/>
          </p:nvSpPr>
          <p:spPr>
            <a:xfrm>
              <a:off x="1262285" y="748638"/>
              <a:ext cx="1812531" cy="1560641"/>
            </a:xfrm>
            <a:prstGeom prst="hexagon">
              <a:avLst/>
            </a:prstGeom>
            <a:blipFill dpi="0" rotWithShape="1">
              <a:blip r:embed="rId3">
                <a:alphaModFix amt="15000"/>
              </a:blip>
              <a:srcRect/>
              <a:stretch>
                <a:fillRect l="468" t="52496" r="146" b="-3737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Шестиугольник 133"/>
            <p:cNvSpPr/>
            <p:nvPr/>
          </p:nvSpPr>
          <p:spPr>
            <a:xfrm>
              <a:off x="-276492" y="3212976"/>
              <a:ext cx="1812531" cy="1560642"/>
            </a:xfrm>
            <a:prstGeom prst="hexagon">
              <a:avLst/>
            </a:prstGeom>
            <a:blipFill dpi="0" rotWithShape="1">
              <a:blip r:embed="rId4">
                <a:alphaModFix amt="15000"/>
              </a:blip>
              <a:srcRect/>
              <a:stretch>
                <a:fillRect l="1401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5" name="Шестиугольник 134"/>
            <p:cNvSpPr/>
            <p:nvPr/>
          </p:nvSpPr>
          <p:spPr>
            <a:xfrm>
              <a:off x="-323117" y="4869160"/>
              <a:ext cx="1812531" cy="1560642"/>
            </a:xfrm>
            <a:prstGeom prst="hexagon">
              <a:avLst/>
            </a:prstGeom>
            <a:blipFill dpi="0" rotWithShape="1">
              <a:blip r:embed="rId5">
                <a:alphaModFix amt="15000"/>
              </a:blip>
              <a:srcRect/>
              <a:stretch>
                <a:fillRect l="14934"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5" name="Шестиугольник 154"/>
            <p:cNvSpPr/>
            <p:nvPr/>
          </p:nvSpPr>
          <p:spPr>
            <a:xfrm>
              <a:off x="-276492" y="1567909"/>
              <a:ext cx="1812531" cy="1560642"/>
            </a:xfrm>
            <a:prstGeom prst="hexagon">
              <a:avLst/>
            </a:prstGeom>
            <a:blipFill dpi="0" rotWithShape="1">
              <a:blip r:embed="rId6">
                <a:alphaModFix amt="15000"/>
              </a:blip>
              <a:srcRect/>
              <a:stretch>
                <a:fillRect l="1401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6" name="Шестиугольник 155"/>
            <p:cNvSpPr/>
            <p:nvPr/>
          </p:nvSpPr>
          <p:spPr>
            <a:xfrm>
              <a:off x="1262285" y="2432655"/>
              <a:ext cx="1812531" cy="1560642"/>
            </a:xfrm>
            <a:prstGeom prst="hexagon">
              <a:avLst/>
            </a:prstGeom>
            <a:blipFill dpi="0" rotWithShape="1">
              <a:blip r:embed="rId7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7" name="Шестиугольник 166"/>
            <p:cNvSpPr/>
            <p:nvPr/>
          </p:nvSpPr>
          <p:spPr>
            <a:xfrm>
              <a:off x="1259632" y="4118555"/>
              <a:ext cx="1812531" cy="1560642"/>
            </a:xfrm>
            <a:prstGeom prst="hexagon">
              <a:avLst/>
            </a:prstGeom>
            <a:blipFill dpi="0" rotWithShape="1">
              <a:blip r:embed="rId8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8" name="Шестиугольник 167"/>
            <p:cNvSpPr/>
            <p:nvPr/>
          </p:nvSpPr>
          <p:spPr>
            <a:xfrm>
              <a:off x="2831477" y="3212976"/>
              <a:ext cx="1812531" cy="1560642"/>
            </a:xfrm>
            <a:prstGeom prst="hexagon">
              <a:avLst/>
            </a:prstGeom>
            <a:blipFill dpi="0" rotWithShape="1">
              <a:blip r:embed="rId9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9" name="Шестиугольник 168"/>
            <p:cNvSpPr/>
            <p:nvPr/>
          </p:nvSpPr>
          <p:spPr>
            <a:xfrm>
              <a:off x="2831477" y="4869160"/>
              <a:ext cx="1812531" cy="1560642"/>
            </a:xfrm>
            <a:prstGeom prst="hexagon">
              <a:avLst/>
            </a:prstGeom>
            <a:blipFill dpi="0" rotWithShape="1">
              <a:blip r:embed="rId10">
                <a:alphaModFix amt="15000"/>
              </a:blip>
              <a:srcRect/>
              <a:stretch>
                <a:fillRect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0" name="Шестиугольник 169"/>
            <p:cNvSpPr/>
            <p:nvPr/>
          </p:nvSpPr>
          <p:spPr>
            <a:xfrm>
              <a:off x="2831477" y="1567909"/>
              <a:ext cx="1812531" cy="1560642"/>
            </a:xfrm>
            <a:prstGeom prst="hexagon">
              <a:avLst/>
            </a:prstGeom>
            <a:blipFill dpi="0" rotWithShape="1">
              <a:blip r:embed="rId11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1" name="Шестиугольник 170"/>
            <p:cNvSpPr/>
            <p:nvPr/>
          </p:nvSpPr>
          <p:spPr>
            <a:xfrm>
              <a:off x="6012160" y="3212976"/>
              <a:ext cx="1812531" cy="1560642"/>
            </a:xfrm>
            <a:prstGeom prst="hexagon">
              <a:avLst/>
            </a:prstGeom>
            <a:blipFill dpi="0" rotWithShape="1">
              <a:blip r:embed="rId12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2" name="Шестиугольник 171"/>
            <p:cNvSpPr/>
            <p:nvPr/>
          </p:nvSpPr>
          <p:spPr>
            <a:xfrm>
              <a:off x="6012160" y="4869160"/>
              <a:ext cx="1812531" cy="1560642"/>
            </a:xfrm>
            <a:prstGeom prst="hexagon">
              <a:avLst/>
            </a:prstGeom>
            <a:blipFill dpi="0" rotWithShape="1">
              <a:blip r:embed="rId13">
                <a:alphaModFix amt="15000"/>
              </a:blip>
              <a:srcRect/>
              <a:stretch>
                <a:fillRect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3" name="Шестиугольник 172"/>
            <p:cNvSpPr/>
            <p:nvPr/>
          </p:nvSpPr>
          <p:spPr>
            <a:xfrm>
              <a:off x="6012160" y="1567909"/>
              <a:ext cx="1812531" cy="1560642"/>
            </a:xfrm>
            <a:prstGeom prst="hexagon">
              <a:avLst/>
            </a:prstGeom>
            <a:blipFill dpi="0" rotWithShape="1">
              <a:blip r:embed="rId14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4" name="Шестиугольник 173"/>
            <p:cNvSpPr/>
            <p:nvPr/>
          </p:nvSpPr>
          <p:spPr>
            <a:xfrm>
              <a:off x="4399781" y="748639"/>
              <a:ext cx="1812531" cy="1560640"/>
            </a:xfrm>
            <a:prstGeom prst="hexagon">
              <a:avLst/>
            </a:prstGeom>
            <a:blipFill dpi="0" rotWithShape="1">
              <a:blip r:embed="rId15">
                <a:alphaModFix amt="15000"/>
              </a:blip>
              <a:srcRect/>
              <a:stretch>
                <a:fillRect t="52496" r="-155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5" name="Шестиугольник 174"/>
            <p:cNvSpPr/>
            <p:nvPr/>
          </p:nvSpPr>
          <p:spPr>
            <a:xfrm>
              <a:off x="4427984" y="2432655"/>
              <a:ext cx="1812531" cy="1560642"/>
            </a:xfrm>
            <a:prstGeom prst="hexagon">
              <a:avLst/>
            </a:prstGeom>
            <a:blipFill dpi="0" rotWithShape="1">
              <a:blip r:embed="rId16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6" name="Шестиугольник 175"/>
            <p:cNvSpPr/>
            <p:nvPr/>
          </p:nvSpPr>
          <p:spPr>
            <a:xfrm>
              <a:off x="4427984" y="4118555"/>
              <a:ext cx="1812531" cy="1560642"/>
            </a:xfrm>
            <a:prstGeom prst="hexagon">
              <a:avLst/>
            </a:prstGeom>
            <a:blipFill dpi="0" rotWithShape="1">
              <a:blip r:embed="rId17">
                <a:alphaModFix amt="15000"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7" name="Шестиугольник 176"/>
            <p:cNvSpPr/>
            <p:nvPr/>
          </p:nvSpPr>
          <p:spPr>
            <a:xfrm>
              <a:off x="7596336" y="748638"/>
              <a:ext cx="1812531" cy="1560642"/>
            </a:xfrm>
            <a:prstGeom prst="hexagon">
              <a:avLst/>
            </a:prstGeom>
            <a:blipFill dpi="0" rotWithShape="1">
              <a:blip r:embed="rId18">
                <a:alphaModFix amt="15000"/>
              </a:blip>
              <a:srcRect/>
              <a:stretch>
                <a:fillRect t="52496"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8" name="Шестиугольник 177"/>
            <p:cNvSpPr/>
            <p:nvPr/>
          </p:nvSpPr>
          <p:spPr>
            <a:xfrm>
              <a:off x="7596336" y="2432655"/>
              <a:ext cx="1812531" cy="1560642"/>
            </a:xfrm>
            <a:prstGeom prst="hexagon">
              <a:avLst/>
            </a:prstGeom>
            <a:blipFill dpi="0" rotWithShape="1">
              <a:blip r:embed="rId19">
                <a:alphaModFix amt="15000"/>
              </a:blip>
              <a:srcRect/>
              <a:stretch>
                <a:fillRect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9" name="Шестиугольник 178"/>
            <p:cNvSpPr/>
            <p:nvPr/>
          </p:nvSpPr>
          <p:spPr>
            <a:xfrm>
              <a:off x="7558519" y="4118555"/>
              <a:ext cx="1812531" cy="1560642"/>
            </a:xfrm>
            <a:prstGeom prst="hexagon">
              <a:avLst/>
            </a:prstGeom>
            <a:blipFill dpi="0" rotWithShape="1">
              <a:blip r:embed="rId20">
                <a:alphaModFix amt="15000"/>
              </a:blip>
              <a:srcRect/>
              <a:stretch>
                <a:fillRect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9" name="Полилиния 128"/>
          <p:cNvSpPr/>
          <p:nvPr/>
        </p:nvSpPr>
        <p:spPr>
          <a:xfrm>
            <a:off x="34087" y="5116962"/>
            <a:ext cx="9115425" cy="973347"/>
          </a:xfrm>
          <a:custGeom>
            <a:avLst/>
            <a:gdLst>
              <a:gd name="connsiteX0" fmla="*/ 0 w 9115425"/>
              <a:gd name="connsiteY0" fmla="*/ 754264 h 973347"/>
              <a:gd name="connsiteX1" fmla="*/ 1019175 w 9115425"/>
              <a:gd name="connsiteY1" fmla="*/ 97039 h 973347"/>
              <a:gd name="connsiteX2" fmla="*/ 2390775 w 9115425"/>
              <a:gd name="connsiteY2" fmla="*/ 716164 h 973347"/>
              <a:gd name="connsiteX3" fmla="*/ 3933825 w 9115425"/>
              <a:gd name="connsiteY3" fmla="*/ 1789 h 973347"/>
              <a:gd name="connsiteX4" fmla="*/ 5876925 w 9115425"/>
              <a:gd name="connsiteY4" fmla="*/ 973339 h 973347"/>
              <a:gd name="connsiteX5" fmla="*/ 7629525 w 9115425"/>
              <a:gd name="connsiteY5" fmla="*/ 20839 h 973347"/>
              <a:gd name="connsiteX6" fmla="*/ 9115425 w 9115425"/>
              <a:gd name="connsiteY6" fmla="*/ 639964 h 97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5425" h="973347">
                <a:moveTo>
                  <a:pt x="0" y="754264"/>
                </a:moveTo>
                <a:cubicBezTo>
                  <a:pt x="310356" y="428826"/>
                  <a:pt x="620713" y="103389"/>
                  <a:pt x="1019175" y="97039"/>
                </a:cubicBezTo>
                <a:cubicBezTo>
                  <a:pt x="1417637" y="90689"/>
                  <a:pt x="1905000" y="732039"/>
                  <a:pt x="2390775" y="716164"/>
                </a:cubicBezTo>
                <a:cubicBezTo>
                  <a:pt x="2876550" y="700289"/>
                  <a:pt x="3352800" y="-41074"/>
                  <a:pt x="3933825" y="1789"/>
                </a:cubicBezTo>
                <a:cubicBezTo>
                  <a:pt x="4514850" y="44652"/>
                  <a:pt x="5260975" y="970164"/>
                  <a:pt x="5876925" y="973339"/>
                </a:cubicBezTo>
                <a:cubicBezTo>
                  <a:pt x="6492875" y="976514"/>
                  <a:pt x="7089775" y="76401"/>
                  <a:pt x="7629525" y="20839"/>
                </a:cubicBezTo>
                <a:cubicBezTo>
                  <a:pt x="8169275" y="-34723"/>
                  <a:pt x="8890000" y="539952"/>
                  <a:pt x="9115425" y="63996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08384" y="3212976"/>
            <a:ext cx="6551043" cy="1551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7" name="Прямоугольник 296"/>
          <p:cNvSpPr/>
          <p:nvPr/>
        </p:nvSpPr>
        <p:spPr>
          <a:xfrm>
            <a:off x="251520" y="1030438"/>
            <a:ext cx="8154727" cy="2182538"/>
          </a:xfrm>
          <a:prstGeom prst="rect">
            <a:avLst/>
          </a:prstGeom>
          <a:gradFill flip="none" rotWithShape="1">
            <a:gsLst>
              <a:gs pos="27000">
                <a:srgbClr val="3A7982"/>
              </a:gs>
              <a:gs pos="71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323527" y="1124744"/>
            <a:ext cx="9073009" cy="223224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ru-RU" sz="2800" cap="all" dirty="0">
                <a:solidFill>
                  <a:schemeClr val="bg1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«Общие рекомендации для применения субъектами бюджетного (бухгалтерского) учета на территории Ленинградской области по ведению аналитического </a:t>
            </a:r>
            <a:endParaRPr lang="ru-RU" sz="2800" cap="all" dirty="0" smtClean="0">
              <a:solidFill>
                <a:schemeClr val="bg1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ru-RU" sz="2800" cap="all" dirty="0" smtClean="0">
                <a:solidFill>
                  <a:schemeClr val="bg1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учета </a:t>
            </a:r>
            <a:r>
              <a:rPr lang="ru-RU" sz="2800" cap="all" dirty="0">
                <a:solidFill>
                  <a:schemeClr val="bg1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по счетам учета дебиторской и кредиторской задолженности с учетом новых требований законодательства Российской Федерации»</a:t>
            </a:r>
            <a:endParaRPr lang="ru-RU" sz="28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Cond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54612" y="3329926"/>
            <a:ext cx="5517535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ru-RU" b="1" spc="60" dirty="0" smtClean="0">
                <a:solidFill>
                  <a:srgbClr val="00AAA1"/>
                </a:solidFill>
                <a:latin typeface="PT Sans Narrow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Главный специалист отдела учета бюджетных операций</a:t>
            </a: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ru-RU" b="1" spc="60" dirty="0" smtClean="0">
                <a:solidFill>
                  <a:srgbClr val="00AAA1"/>
                </a:solidFill>
                <a:latin typeface="PT Sans Narrow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ru-RU" b="1" spc="60" dirty="0" smtClean="0">
                <a:solidFill>
                  <a:srgbClr val="00AAA1"/>
                </a:solidFill>
                <a:latin typeface="PT Sans Narrow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департамента бюджетного учета </a:t>
            </a: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ru-RU" b="1" spc="60" dirty="0" smtClean="0">
                <a:solidFill>
                  <a:srgbClr val="00AAA1"/>
                </a:solidFill>
                <a:latin typeface="PT Sans Narrow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и консолидированной отчетности </a:t>
            </a:r>
            <a:endParaRPr lang="ru-RU" b="1" spc="60" dirty="0" smtClean="0">
              <a:solidFill>
                <a:srgbClr val="00AAA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lvl="0">
              <a:lnSpc>
                <a:spcPts val="2200"/>
              </a:lnSpc>
              <a:spcBef>
                <a:spcPts val="600"/>
              </a:spcBef>
            </a:pPr>
            <a:r>
              <a:rPr lang="ru-RU" sz="2000" b="1" spc="60" dirty="0" err="1" smtClean="0">
                <a:solidFill>
                  <a:srgbClr val="00AAA1"/>
                </a:solidFill>
                <a:latin typeface="PT Sans Narrow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Пайгусов</a:t>
            </a:r>
            <a:r>
              <a:rPr lang="ru-RU" sz="2000" b="1" spc="60" dirty="0" smtClean="0">
                <a:solidFill>
                  <a:srgbClr val="00AAA1"/>
                </a:solidFill>
                <a:latin typeface="PT Sans Narrow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 Алексей Владимирович</a:t>
            </a:r>
            <a:endParaRPr lang="ru-RU" sz="2000" b="1" spc="60" dirty="0">
              <a:solidFill>
                <a:srgbClr val="00AAA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cxnSp>
        <p:nvCxnSpPr>
          <p:cNvPr id="186" name="Прямая соединительная линия 185"/>
          <p:cNvCxnSpPr/>
          <p:nvPr/>
        </p:nvCxnSpPr>
        <p:spPr>
          <a:xfrm>
            <a:off x="323527" y="4936659"/>
            <a:ext cx="6156033" cy="45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5694341" y="3329925"/>
            <a:ext cx="3414163" cy="3267427"/>
            <a:chOff x="3139168" y="267976"/>
            <a:chExt cx="6041344" cy="604134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131" name="Овал 130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4" name="Овал 123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" name="Овал 1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84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8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6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7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8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9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0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1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3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5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6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7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8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9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0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1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58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60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2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3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4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5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6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6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7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8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9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0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1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2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3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4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5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6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7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8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9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0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1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2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3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4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5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6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7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8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9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0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1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2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3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-9525" y="4819650"/>
            <a:ext cx="9153525" cy="1451028"/>
          </a:xfrm>
          <a:custGeom>
            <a:avLst/>
            <a:gdLst>
              <a:gd name="connsiteX0" fmla="*/ 0 w 9153525"/>
              <a:gd name="connsiteY0" fmla="*/ 1304925 h 1451028"/>
              <a:gd name="connsiteX1" fmla="*/ 895350 w 9153525"/>
              <a:gd name="connsiteY1" fmla="*/ 828675 h 1451028"/>
              <a:gd name="connsiteX2" fmla="*/ 2019300 w 9153525"/>
              <a:gd name="connsiteY2" fmla="*/ 1323975 h 1451028"/>
              <a:gd name="connsiteX3" fmla="*/ 3695700 w 9153525"/>
              <a:gd name="connsiteY3" fmla="*/ 723900 h 1451028"/>
              <a:gd name="connsiteX4" fmla="*/ 5295900 w 9153525"/>
              <a:gd name="connsiteY4" fmla="*/ 1447800 h 1451028"/>
              <a:gd name="connsiteX5" fmla="*/ 6600825 w 9153525"/>
              <a:gd name="connsiteY5" fmla="*/ 371475 h 1451028"/>
              <a:gd name="connsiteX6" fmla="*/ 7677150 w 9153525"/>
              <a:gd name="connsiteY6" fmla="*/ 1009650 h 1451028"/>
              <a:gd name="connsiteX7" fmla="*/ 9153525 w 9153525"/>
              <a:gd name="connsiteY7" fmla="*/ 0 h 145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5" h="1451028">
                <a:moveTo>
                  <a:pt x="0" y="1304925"/>
                </a:moveTo>
                <a:cubicBezTo>
                  <a:pt x="279400" y="1065212"/>
                  <a:pt x="558800" y="825500"/>
                  <a:pt x="895350" y="828675"/>
                </a:cubicBezTo>
                <a:cubicBezTo>
                  <a:pt x="1231900" y="831850"/>
                  <a:pt x="1552575" y="1341437"/>
                  <a:pt x="2019300" y="1323975"/>
                </a:cubicBezTo>
                <a:cubicBezTo>
                  <a:pt x="2486025" y="1306513"/>
                  <a:pt x="3149600" y="703263"/>
                  <a:pt x="3695700" y="723900"/>
                </a:cubicBezTo>
                <a:cubicBezTo>
                  <a:pt x="4241800" y="744537"/>
                  <a:pt x="4811713" y="1506538"/>
                  <a:pt x="5295900" y="1447800"/>
                </a:cubicBezTo>
                <a:cubicBezTo>
                  <a:pt x="5780088" y="1389063"/>
                  <a:pt x="6203950" y="444500"/>
                  <a:pt x="6600825" y="371475"/>
                </a:cubicBezTo>
                <a:cubicBezTo>
                  <a:pt x="6997700" y="298450"/>
                  <a:pt x="7251700" y="1071562"/>
                  <a:pt x="7677150" y="1009650"/>
                </a:cubicBezTo>
                <a:cubicBezTo>
                  <a:pt x="8102600" y="947737"/>
                  <a:pt x="8628062" y="473868"/>
                  <a:pt x="9153525" y="0"/>
                </a:cubicBezTo>
              </a:path>
            </a:pathLst>
          </a:custGeom>
          <a:noFill/>
          <a:ln>
            <a:solidFill>
              <a:srgbClr val="FF7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8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54"/>
          <p:cNvSpPr/>
          <p:nvPr/>
        </p:nvSpPr>
        <p:spPr>
          <a:xfrm rot="10800000">
            <a:off x="129" y="1861"/>
            <a:ext cx="9144000" cy="6871648"/>
          </a:xfrm>
          <a:prstGeom prst="rect">
            <a:avLst/>
          </a:prstGeom>
          <a:gradFill>
            <a:gsLst>
              <a:gs pos="0">
                <a:srgbClr val="01A7A3"/>
              </a:gs>
              <a:gs pos="46000">
                <a:srgbClr val="3A7982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17E7A"/>
              </a:solidFill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-252536" y="260648"/>
            <a:ext cx="9731984" cy="6336703"/>
            <a:chOff x="-323117" y="748638"/>
            <a:chExt cx="9731984" cy="5681164"/>
          </a:xfrm>
        </p:grpSpPr>
        <p:sp>
          <p:nvSpPr>
            <p:cNvPr id="109" name="Шестиугольник 108"/>
            <p:cNvSpPr/>
            <p:nvPr/>
          </p:nvSpPr>
          <p:spPr>
            <a:xfrm>
              <a:off x="1262285" y="748638"/>
              <a:ext cx="1812531" cy="1560641"/>
            </a:xfrm>
            <a:prstGeom prst="hexagon">
              <a:avLst/>
            </a:prstGeom>
            <a:blipFill dpi="0" rotWithShape="1">
              <a:blip r:embed="rId3">
                <a:alphaModFix amt="15000"/>
                <a:grayscl/>
              </a:blip>
              <a:srcRect/>
              <a:stretch>
                <a:fillRect l="468" t="52496" r="146" b="-3737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Шестиугольник 109"/>
            <p:cNvSpPr/>
            <p:nvPr/>
          </p:nvSpPr>
          <p:spPr>
            <a:xfrm>
              <a:off x="-276492" y="3212976"/>
              <a:ext cx="1812531" cy="1560642"/>
            </a:xfrm>
            <a:prstGeom prst="hexagon">
              <a:avLst/>
            </a:prstGeom>
            <a:blipFill dpi="0" rotWithShape="1">
              <a:blip r:embed="rId4">
                <a:alphaModFix amt="15000"/>
                <a:grayscl/>
              </a:blip>
              <a:srcRect/>
              <a:stretch>
                <a:fillRect l="1401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Шестиугольник 110"/>
            <p:cNvSpPr/>
            <p:nvPr/>
          </p:nvSpPr>
          <p:spPr>
            <a:xfrm>
              <a:off x="-323117" y="4869160"/>
              <a:ext cx="1812531" cy="1560642"/>
            </a:xfrm>
            <a:prstGeom prst="hexagon">
              <a:avLst/>
            </a:prstGeom>
            <a:blipFill dpi="0" rotWithShape="1">
              <a:blip r:embed="rId5">
                <a:alphaModFix amt="15000"/>
                <a:grayscl/>
              </a:blip>
              <a:srcRect/>
              <a:stretch>
                <a:fillRect l="14934"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Шестиугольник 111"/>
            <p:cNvSpPr/>
            <p:nvPr/>
          </p:nvSpPr>
          <p:spPr>
            <a:xfrm>
              <a:off x="-276492" y="1567909"/>
              <a:ext cx="1812531" cy="1560642"/>
            </a:xfrm>
            <a:prstGeom prst="hexagon">
              <a:avLst/>
            </a:prstGeom>
            <a:blipFill dpi="0" rotWithShape="1">
              <a:blip r:embed="rId6">
                <a:alphaModFix amt="15000"/>
                <a:grayscl/>
              </a:blip>
              <a:srcRect/>
              <a:stretch>
                <a:fillRect l="1401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Шестиугольник 112"/>
            <p:cNvSpPr/>
            <p:nvPr/>
          </p:nvSpPr>
          <p:spPr>
            <a:xfrm>
              <a:off x="1262285" y="2432655"/>
              <a:ext cx="1812531" cy="1560642"/>
            </a:xfrm>
            <a:prstGeom prst="hexagon">
              <a:avLst/>
            </a:prstGeom>
            <a:blipFill dpi="0" rotWithShape="1">
              <a:blip r:embed="rId7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4" name="Шестиугольник 113"/>
            <p:cNvSpPr/>
            <p:nvPr/>
          </p:nvSpPr>
          <p:spPr>
            <a:xfrm>
              <a:off x="1259632" y="4118555"/>
              <a:ext cx="1812531" cy="1560642"/>
            </a:xfrm>
            <a:prstGeom prst="hexagon">
              <a:avLst/>
            </a:prstGeom>
            <a:blipFill dpi="0" rotWithShape="1">
              <a:blip r:embed="rId8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5" name="Шестиугольник 114"/>
            <p:cNvSpPr/>
            <p:nvPr/>
          </p:nvSpPr>
          <p:spPr>
            <a:xfrm>
              <a:off x="2831477" y="3212976"/>
              <a:ext cx="1812531" cy="1560642"/>
            </a:xfrm>
            <a:prstGeom prst="hexagon">
              <a:avLst/>
            </a:prstGeom>
            <a:blipFill dpi="0" rotWithShape="1">
              <a:blip r:embed="rId9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Шестиугольник 115"/>
            <p:cNvSpPr/>
            <p:nvPr/>
          </p:nvSpPr>
          <p:spPr>
            <a:xfrm>
              <a:off x="2831477" y="4869160"/>
              <a:ext cx="1812531" cy="1560642"/>
            </a:xfrm>
            <a:prstGeom prst="hexagon">
              <a:avLst/>
            </a:prstGeom>
            <a:blipFill dpi="0" rotWithShape="1">
              <a:blip r:embed="rId10">
                <a:alphaModFix amt="15000"/>
                <a:grayscl/>
              </a:blip>
              <a:srcRect/>
              <a:stretch>
                <a:fillRect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Шестиугольник 116"/>
            <p:cNvSpPr/>
            <p:nvPr/>
          </p:nvSpPr>
          <p:spPr>
            <a:xfrm>
              <a:off x="2831477" y="1567909"/>
              <a:ext cx="1812531" cy="1560642"/>
            </a:xfrm>
            <a:prstGeom prst="hexagon">
              <a:avLst/>
            </a:prstGeom>
            <a:blipFill dpi="0" rotWithShape="1">
              <a:blip r:embed="rId11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8" name="Шестиугольник 117"/>
            <p:cNvSpPr/>
            <p:nvPr/>
          </p:nvSpPr>
          <p:spPr>
            <a:xfrm>
              <a:off x="6012160" y="3212976"/>
              <a:ext cx="1812531" cy="1560642"/>
            </a:xfrm>
            <a:prstGeom prst="hexagon">
              <a:avLst/>
            </a:prstGeom>
            <a:blipFill dpi="0" rotWithShape="1">
              <a:blip r:embed="rId12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Шестиугольник 118"/>
            <p:cNvSpPr/>
            <p:nvPr/>
          </p:nvSpPr>
          <p:spPr>
            <a:xfrm>
              <a:off x="6012160" y="4869160"/>
              <a:ext cx="1812531" cy="1560642"/>
            </a:xfrm>
            <a:prstGeom prst="hexagon">
              <a:avLst/>
            </a:prstGeom>
            <a:blipFill dpi="0" rotWithShape="1">
              <a:blip r:embed="rId13">
                <a:alphaModFix amt="15000"/>
                <a:grayscl/>
              </a:blip>
              <a:srcRect/>
              <a:stretch>
                <a:fillRect b="4809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Шестиугольник 119"/>
            <p:cNvSpPr/>
            <p:nvPr/>
          </p:nvSpPr>
          <p:spPr>
            <a:xfrm>
              <a:off x="6012160" y="1567909"/>
              <a:ext cx="1812531" cy="1560642"/>
            </a:xfrm>
            <a:prstGeom prst="hexagon">
              <a:avLst/>
            </a:prstGeom>
            <a:blipFill dpi="0" rotWithShape="1">
              <a:blip r:embed="rId14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Шестиугольник 124"/>
            <p:cNvSpPr/>
            <p:nvPr/>
          </p:nvSpPr>
          <p:spPr>
            <a:xfrm>
              <a:off x="4399781" y="748639"/>
              <a:ext cx="1812531" cy="1560640"/>
            </a:xfrm>
            <a:prstGeom prst="hexagon">
              <a:avLst/>
            </a:prstGeom>
            <a:blipFill dpi="0" rotWithShape="1">
              <a:blip r:embed="rId15">
                <a:alphaModFix amt="15000"/>
                <a:grayscl/>
              </a:blip>
              <a:srcRect/>
              <a:stretch>
                <a:fillRect t="52496" r="-1556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6" name="Шестиугольник 125"/>
            <p:cNvSpPr/>
            <p:nvPr/>
          </p:nvSpPr>
          <p:spPr>
            <a:xfrm>
              <a:off x="4427984" y="2432655"/>
              <a:ext cx="1812531" cy="1560642"/>
            </a:xfrm>
            <a:prstGeom prst="hexagon">
              <a:avLst/>
            </a:prstGeom>
            <a:blipFill dpi="0" rotWithShape="1">
              <a:blip r:embed="rId16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7" name="Шестиугольник 126"/>
            <p:cNvSpPr/>
            <p:nvPr/>
          </p:nvSpPr>
          <p:spPr>
            <a:xfrm>
              <a:off x="4427984" y="4118555"/>
              <a:ext cx="1812531" cy="1560642"/>
            </a:xfrm>
            <a:prstGeom prst="hexagon">
              <a:avLst/>
            </a:prstGeom>
            <a:blipFill dpi="0" rotWithShape="1">
              <a:blip r:embed="rId17">
                <a:alphaModFix amt="15000"/>
                <a:grayscl/>
              </a:blip>
              <a:srcRect/>
              <a:stretch>
                <a:fillRect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Шестиугольник 129"/>
            <p:cNvSpPr/>
            <p:nvPr/>
          </p:nvSpPr>
          <p:spPr>
            <a:xfrm>
              <a:off x="7596336" y="748638"/>
              <a:ext cx="1812531" cy="1560642"/>
            </a:xfrm>
            <a:prstGeom prst="hexagon">
              <a:avLst/>
            </a:prstGeom>
            <a:blipFill dpi="0" rotWithShape="1">
              <a:blip r:embed="rId18">
                <a:alphaModFix amt="15000"/>
                <a:grayscl/>
              </a:blip>
              <a:srcRect/>
              <a:stretch>
                <a:fillRect t="52496"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Шестиугольник 131"/>
            <p:cNvSpPr/>
            <p:nvPr/>
          </p:nvSpPr>
          <p:spPr>
            <a:xfrm>
              <a:off x="7596336" y="2432655"/>
              <a:ext cx="1812531" cy="1560642"/>
            </a:xfrm>
            <a:prstGeom prst="hexagon">
              <a:avLst/>
            </a:prstGeom>
            <a:blipFill dpi="0" rotWithShape="1">
              <a:blip r:embed="rId19">
                <a:alphaModFix amt="15000"/>
                <a:grayscl/>
              </a:blip>
              <a:srcRect/>
              <a:stretch>
                <a:fillRect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3" name="Шестиугольник 132"/>
            <p:cNvSpPr/>
            <p:nvPr/>
          </p:nvSpPr>
          <p:spPr>
            <a:xfrm>
              <a:off x="7596336" y="4118555"/>
              <a:ext cx="1812531" cy="1560642"/>
            </a:xfrm>
            <a:prstGeom prst="hexagon">
              <a:avLst/>
            </a:prstGeom>
            <a:blipFill dpi="0" rotWithShape="1">
              <a:blip r:embed="rId20">
                <a:alphaModFix amt="15000"/>
                <a:grayscl/>
              </a:blip>
              <a:srcRect/>
              <a:stretch>
                <a:fillRect r="14934"/>
              </a:stretch>
            </a:blipFill>
            <a:ln>
              <a:noFill/>
            </a:ln>
            <a:effectLst>
              <a:reflection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3" name="Прямоугольник 102"/>
          <p:cNvSpPr/>
          <p:nvPr/>
        </p:nvSpPr>
        <p:spPr>
          <a:xfrm>
            <a:off x="0" y="2339156"/>
            <a:ext cx="9144000" cy="19422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1191441" y="3009858"/>
            <a:ext cx="9069191" cy="243536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3600"/>
              </a:lnSpc>
            </a:pPr>
            <a:r>
              <a:rPr lang="ru-RU" sz="3600" dirty="0" smtClean="0">
                <a:solidFill>
                  <a:srgbClr val="00AAA1"/>
                </a:solidFill>
                <a:latin typeface="Myriad Pro Con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</a:t>
            </a:r>
            <a:r>
              <a:rPr lang="ru-RU" sz="4000" dirty="0" smtClean="0">
                <a:solidFill>
                  <a:srgbClr val="00AAA1"/>
                </a:solidFill>
                <a:latin typeface="Myriad Pro Cond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ru-RU" sz="4000" dirty="0">
              <a:solidFill>
                <a:srgbClr val="00AAA1"/>
              </a:solidFill>
              <a:latin typeface="Myriad Pro Cond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600"/>
              </a:lnSpc>
            </a:pPr>
            <a:endParaRPr lang="ru-RU" sz="4000" cap="all" dirty="0">
              <a:solidFill>
                <a:schemeClr val="bg1"/>
              </a:solidFill>
              <a:latin typeface="Myriad Pro Cond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cxnSp>
        <p:nvCxnSpPr>
          <p:cNvPr id="156" name="Прямая соединительная линия 155"/>
          <p:cNvCxnSpPr/>
          <p:nvPr/>
        </p:nvCxnSpPr>
        <p:spPr>
          <a:xfrm>
            <a:off x="0" y="2339156"/>
            <a:ext cx="913487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0" y="4267920"/>
            <a:ext cx="913487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13110" y="2182225"/>
            <a:ext cx="2423105" cy="2232248"/>
            <a:chOff x="3139168" y="267976"/>
            <a:chExt cx="6041344" cy="604134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131" name="Овал 130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4" name="Овал 123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" name="Овал 1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84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8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6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7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8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89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0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1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2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3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5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6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7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8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99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0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1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58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60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2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3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4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5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6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6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7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8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9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0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1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2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3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4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5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6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7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8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9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0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1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2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3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4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5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6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7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8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9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0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1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2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3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68" name="Полилиния 167"/>
          <p:cNvSpPr/>
          <p:nvPr/>
        </p:nvSpPr>
        <p:spPr>
          <a:xfrm>
            <a:off x="-9525" y="4819650"/>
            <a:ext cx="9153525" cy="1451028"/>
          </a:xfrm>
          <a:custGeom>
            <a:avLst/>
            <a:gdLst>
              <a:gd name="connsiteX0" fmla="*/ 0 w 9153525"/>
              <a:gd name="connsiteY0" fmla="*/ 1304925 h 1451028"/>
              <a:gd name="connsiteX1" fmla="*/ 895350 w 9153525"/>
              <a:gd name="connsiteY1" fmla="*/ 828675 h 1451028"/>
              <a:gd name="connsiteX2" fmla="*/ 2019300 w 9153525"/>
              <a:gd name="connsiteY2" fmla="*/ 1323975 h 1451028"/>
              <a:gd name="connsiteX3" fmla="*/ 3695700 w 9153525"/>
              <a:gd name="connsiteY3" fmla="*/ 723900 h 1451028"/>
              <a:gd name="connsiteX4" fmla="*/ 5295900 w 9153525"/>
              <a:gd name="connsiteY4" fmla="*/ 1447800 h 1451028"/>
              <a:gd name="connsiteX5" fmla="*/ 6600825 w 9153525"/>
              <a:gd name="connsiteY5" fmla="*/ 371475 h 1451028"/>
              <a:gd name="connsiteX6" fmla="*/ 7677150 w 9153525"/>
              <a:gd name="connsiteY6" fmla="*/ 1009650 h 1451028"/>
              <a:gd name="connsiteX7" fmla="*/ 9153525 w 9153525"/>
              <a:gd name="connsiteY7" fmla="*/ 0 h 145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5" h="1451028">
                <a:moveTo>
                  <a:pt x="0" y="1304925"/>
                </a:moveTo>
                <a:cubicBezTo>
                  <a:pt x="279400" y="1065212"/>
                  <a:pt x="558800" y="825500"/>
                  <a:pt x="895350" y="828675"/>
                </a:cubicBezTo>
                <a:cubicBezTo>
                  <a:pt x="1231900" y="831850"/>
                  <a:pt x="1552575" y="1341437"/>
                  <a:pt x="2019300" y="1323975"/>
                </a:cubicBezTo>
                <a:cubicBezTo>
                  <a:pt x="2486025" y="1306513"/>
                  <a:pt x="3149600" y="703263"/>
                  <a:pt x="3695700" y="723900"/>
                </a:cubicBezTo>
                <a:cubicBezTo>
                  <a:pt x="4241800" y="744537"/>
                  <a:pt x="4811713" y="1506538"/>
                  <a:pt x="5295900" y="1447800"/>
                </a:cubicBezTo>
                <a:cubicBezTo>
                  <a:pt x="5780088" y="1389063"/>
                  <a:pt x="6203950" y="444500"/>
                  <a:pt x="6600825" y="371475"/>
                </a:cubicBezTo>
                <a:cubicBezTo>
                  <a:pt x="6997700" y="298450"/>
                  <a:pt x="7251700" y="1071562"/>
                  <a:pt x="7677150" y="1009650"/>
                </a:cubicBezTo>
                <a:cubicBezTo>
                  <a:pt x="8102600" y="947737"/>
                  <a:pt x="8628062" y="473868"/>
                  <a:pt x="9153525" y="0"/>
                </a:cubicBezTo>
              </a:path>
            </a:pathLst>
          </a:custGeom>
          <a:noFill/>
          <a:ln>
            <a:solidFill>
              <a:srgbClr val="FF7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9" name="Полилиния 168"/>
          <p:cNvSpPr/>
          <p:nvPr/>
        </p:nvSpPr>
        <p:spPr>
          <a:xfrm>
            <a:off x="34087" y="5116962"/>
            <a:ext cx="9115425" cy="973347"/>
          </a:xfrm>
          <a:custGeom>
            <a:avLst/>
            <a:gdLst>
              <a:gd name="connsiteX0" fmla="*/ 0 w 9115425"/>
              <a:gd name="connsiteY0" fmla="*/ 754264 h 973347"/>
              <a:gd name="connsiteX1" fmla="*/ 1019175 w 9115425"/>
              <a:gd name="connsiteY1" fmla="*/ 97039 h 973347"/>
              <a:gd name="connsiteX2" fmla="*/ 2390775 w 9115425"/>
              <a:gd name="connsiteY2" fmla="*/ 716164 h 973347"/>
              <a:gd name="connsiteX3" fmla="*/ 3933825 w 9115425"/>
              <a:gd name="connsiteY3" fmla="*/ 1789 h 973347"/>
              <a:gd name="connsiteX4" fmla="*/ 5876925 w 9115425"/>
              <a:gd name="connsiteY4" fmla="*/ 973339 h 973347"/>
              <a:gd name="connsiteX5" fmla="*/ 7629525 w 9115425"/>
              <a:gd name="connsiteY5" fmla="*/ 20839 h 973347"/>
              <a:gd name="connsiteX6" fmla="*/ 9115425 w 9115425"/>
              <a:gd name="connsiteY6" fmla="*/ 639964 h 97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15425" h="973347">
                <a:moveTo>
                  <a:pt x="0" y="754264"/>
                </a:moveTo>
                <a:cubicBezTo>
                  <a:pt x="310356" y="428826"/>
                  <a:pt x="620713" y="103389"/>
                  <a:pt x="1019175" y="97039"/>
                </a:cubicBezTo>
                <a:cubicBezTo>
                  <a:pt x="1417637" y="90689"/>
                  <a:pt x="1905000" y="732039"/>
                  <a:pt x="2390775" y="716164"/>
                </a:cubicBezTo>
                <a:cubicBezTo>
                  <a:pt x="2876550" y="700289"/>
                  <a:pt x="3352800" y="-41074"/>
                  <a:pt x="3933825" y="1789"/>
                </a:cubicBezTo>
                <a:cubicBezTo>
                  <a:pt x="4514850" y="44652"/>
                  <a:pt x="5260975" y="970164"/>
                  <a:pt x="5876925" y="973339"/>
                </a:cubicBezTo>
                <a:cubicBezTo>
                  <a:pt x="6492875" y="976514"/>
                  <a:pt x="7089775" y="76401"/>
                  <a:pt x="7629525" y="20839"/>
                </a:cubicBezTo>
                <a:cubicBezTo>
                  <a:pt x="8169275" y="-34723"/>
                  <a:pt x="8890000" y="539952"/>
                  <a:pt x="9115425" y="639964"/>
                </a:cubicBezTo>
              </a:path>
            </a:pathLst>
          </a:cu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2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86137" y="13786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lang="ru-RU" cap="all" dirty="0" smtClean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cap="all" dirty="0" smtClean="0">
                <a:solidFill>
                  <a:srgbClr val="F3F1F4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Ведение аналитического учета</a:t>
            </a:r>
            <a:endParaRPr lang="ru-RU" cap="all" dirty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1443" y="1386603"/>
            <a:ext cx="871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AAA1"/>
              </a:solidFill>
              <a:latin typeface="Myriad Pro Cond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69289"/>
            <a:ext cx="8229600" cy="9541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b="1" dirty="0" smtClean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>Новшества </a:t>
            </a:r>
            <a:r>
              <a:rPr lang="ru-RU" sz="3100" b="1" dirty="0" smtClean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>расчетов </a:t>
            </a:r>
            <a:r>
              <a:rPr lang="ru-RU" sz="3100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>по доходам</a:t>
            </a:r>
            <a:r>
              <a:rPr lang="ru-RU" sz="4000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000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40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386603"/>
            <a:ext cx="4040188" cy="78827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AAA1"/>
                </a:solidFill>
              </a:rPr>
              <a:t>До принятия приказа</a:t>
            </a:r>
          </a:p>
          <a:p>
            <a:pPr algn="ctr"/>
            <a:r>
              <a:rPr lang="ru-RU" dirty="0" smtClean="0">
                <a:solidFill>
                  <a:srgbClr val="00AAA1"/>
                </a:solidFill>
              </a:rPr>
              <a:t> № 198н</a:t>
            </a:r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1386603"/>
            <a:ext cx="4041775" cy="788272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AAA1"/>
                </a:solidFill>
              </a:rPr>
              <a:t>После принятия приказа</a:t>
            </a:r>
          </a:p>
          <a:p>
            <a:pPr algn="ctr"/>
            <a:r>
              <a:rPr lang="ru-RU" dirty="0" smtClean="0">
                <a:solidFill>
                  <a:srgbClr val="00AAA1"/>
                </a:solidFill>
              </a:rPr>
              <a:t> № 198н</a:t>
            </a:r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90429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AAA1"/>
                </a:solidFill>
              </a:rPr>
              <a:t>ведется по видам доходов (поступлений) в разрезе:</a:t>
            </a:r>
          </a:p>
          <a:p>
            <a:pPr algn="just"/>
            <a:r>
              <a:rPr lang="ru-RU" sz="1800" dirty="0" smtClean="0">
                <a:solidFill>
                  <a:srgbClr val="00AAA1"/>
                </a:solidFill>
              </a:rPr>
              <a:t> </a:t>
            </a:r>
            <a:r>
              <a:rPr lang="ru-RU" sz="1800" dirty="0">
                <a:solidFill>
                  <a:srgbClr val="00AAA1"/>
                </a:solidFill>
              </a:rPr>
              <a:t>контрагентов (плательщиков доходов (групп плательщиков доходов));</a:t>
            </a:r>
          </a:p>
          <a:p>
            <a:pPr algn="just"/>
            <a:r>
              <a:rPr lang="ru-RU" sz="1800" dirty="0" smtClean="0">
                <a:solidFill>
                  <a:srgbClr val="00AAA1"/>
                </a:solidFill>
              </a:rPr>
              <a:t> </a:t>
            </a:r>
            <a:r>
              <a:rPr lang="ru-RU" sz="1800" b="1" dirty="0">
                <a:solidFill>
                  <a:srgbClr val="00AAA1"/>
                </a:solidFill>
              </a:rPr>
              <a:t>идентификационных номеров расчетов по доходам</a:t>
            </a:r>
            <a:r>
              <a:rPr lang="ru-RU" sz="1800" dirty="0">
                <a:solidFill>
                  <a:srgbClr val="00AAA1"/>
                </a:solidFill>
              </a:rPr>
              <a:t> (уникальных идентификаторов начислений (УИН) (при наличии);</a:t>
            </a:r>
          </a:p>
          <a:p>
            <a:pPr algn="just"/>
            <a:r>
              <a:rPr lang="ru-RU" sz="1800" dirty="0" smtClean="0">
                <a:solidFill>
                  <a:srgbClr val="00AAA1"/>
                </a:solidFill>
              </a:rPr>
              <a:t> </a:t>
            </a:r>
            <a:r>
              <a:rPr lang="ru-RU" sz="1800" b="1" dirty="0">
                <a:solidFill>
                  <a:srgbClr val="00AAA1"/>
                </a:solidFill>
              </a:rPr>
              <a:t>правовых оснований возникновения расчетов</a:t>
            </a:r>
            <a:r>
              <a:rPr lang="ru-RU" sz="1800" dirty="0">
                <a:solidFill>
                  <a:srgbClr val="00AAA1"/>
                </a:solidFill>
              </a:rPr>
              <a:t>; </a:t>
            </a:r>
          </a:p>
          <a:p>
            <a:pPr algn="just"/>
            <a:r>
              <a:rPr lang="ru-RU" sz="1800" dirty="0" smtClean="0">
                <a:solidFill>
                  <a:srgbClr val="00AAA1"/>
                </a:solidFill>
              </a:rPr>
              <a:t> </a:t>
            </a:r>
            <a:r>
              <a:rPr lang="ru-RU" sz="1800" dirty="0">
                <a:solidFill>
                  <a:srgbClr val="00AAA1"/>
                </a:solidFill>
              </a:rPr>
              <a:t>видов валют 	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90429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AAA1"/>
                </a:solidFill>
              </a:rPr>
              <a:t>ведется в разрезе видов доходов (поступлений) по плательщикам (группам плательщиков) и соответствующим им суммам расчетов</a:t>
            </a:r>
          </a:p>
        </p:txBody>
      </p:sp>
    </p:spTree>
    <p:extLst>
      <p:ext uri="{BB962C8B-B14F-4D97-AF65-F5344CB8AC3E}">
        <p14:creationId xmlns:p14="http://schemas.microsoft.com/office/powerpoint/2010/main" val="12210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86137" y="13786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lang="ru-RU" cap="all" dirty="0" smtClean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cap="all" dirty="0" smtClean="0">
                <a:solidFill>
                  <a:srgbClr val="F3F1F4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Ведение аналитического учета</a:t>
            </a:r>
            <a:endParaRPr lang="ru-RU" cap="all" dirty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1443" y="1386603"/>
            <a:ext cx="8716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AAA1"/>
              </a:solidFill>
              <a:latin typeface="Myriad Pro Cond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69289"/>
            <a:ext cx="8229600" cy="9541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 smtClean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100" b="1" dirty="0" smtClean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>Новшества </a:t>
            </a:r>
            <a:r>
              <a:rPr lang="ru-RU" sz="3100" b="1" dirty="0" smtClean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>расчетов по обязательствам</a:t>
            </a:r>
            <a:r>
              <a:rPr lang="ru-RU" sz="3100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100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31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57200" y="1386603"/>
            <a:ext cx="4040188" cy="788272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AAA1"/>
                </a:solidFill>
              </a:rPr>
              <a:t>До принятия приказа</a:t>
            </a:r>
          </a:p>
          <a:p>
            <a:pPr algn="ctr"/>
            <a:r>
              <a:rPr lang="ru-RU" dirty="0" smtClean="0">
                <a:solidFill>
                  <a:srgbClr val="00AAA1"/>
                </a:solidFill>
              </a:rPr>
              <a:t> № 198н</a:t>
            </a:r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645025" y="1386603"/>
            <a:ext cx="4041775" cy="788272"/>
          </a:xfrm>
          <a:ln w="952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AAA1"/>
                </a:solidFill>
              </a:rPr>
              <a:t>После принятия приказа</a:t>
            </a:r>
          </a:p>
          <a:p>
            <a:pPr algn="ctr"/>
            <a:r>
              <a:rPr lang="ru-RU" dirty="0" smtClean="0">
                <a:solidFill>
                  <a:srgbClr val="00AAA1"/>
                </a:solidFill>
              </a:rPr>
              <a:t> № 198н</a:t>
            </a:r>
            <a:endParaRPr lang="ru-RU" dirty="0">
              <a:solidFill>
                <a:srgbClr val="00AAA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90429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AAA1"/>
                </a:solidFill>
              </a:rPr>
              <a:t>ведется в разрезе: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AAA1"/>
                </a:solidFill>
              </a:rPr>
              <a:t> </a:t>
            </a:r>
            <a:r>
              <a:rPr lang="ru-RU" sz="2000" dirty="0">
                <a:solidFill>
                  <a:srgbClr val="00AAA1"/>
                </a:solidFill>
              </a:rPr>
              <a:t>кредиторов (поставщиков (продавцов), подрядчиков, исполнителей, иного участника договора в отношении которого принимаются обязательства),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AAA1"/>
                </a:solidFill>
              </a:rPr>
              <a:t> </a:t>
            </a:r>
            <a:r>
              <a:rPr lang="ru-RU" sz="2000" b="1" dirty="0">
                <a:solidFill>
                  <a:srgbClr val="00AAA1"/>
                </a:solidFill>
              </a:rPr>
              <a:t>правовых оснований</a:t>
            </a:r>
            <a:r>
              <a:rPr lang="ru-RU" sz="2000" dirty="0">
                <a:solidFill>
                  <a:srgbClr val="00AAA1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AAA1"/>
                </a:solidFill>
              </a:rPr>
              <a:t> </a:t>
            </a:r>
            <a:r>
              <a:rPr lang="ru-RU" sz="2000" b="1" dirty="0">
                <a:solidFill>
                  <a:srgbClr val="00AAA1"/>
                </a:solidFill>
              </a:rPr>
              <a:t>учетных номеров денежных </a:t>
            </a:r>
            <a:r>
              <a:rPr lang="ru-RU" sz="2000" b="1" dirty="0" smtClean="0">
                <a:solidFill>
                  <a:srgbClr val="00AAA1"/>
                </a:solidFill>
              </a:rPr>
              <a:t>обязательств</a:t>
            </a:r>
            <a:endParaRPr lang="ru-RU" sz="2000" dirty="0">
              <a:solidFill>
                <a:srgbClr val="00AAA1"/>
              </a:solidFill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00AAA1"/>
                </a:solidFill>
              </a:rPr>
              <a:t>	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90429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AAA1"/>
                </a:solidFill>
              </a:rPr>
              <a:t>ведется в разрезе: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AAA1"/>
                </a:solidFill>
              </a:rPr>
              <a:t>кредиторов </a:t>
            </a:r>
            <a:r>
              <a:rPr lang="ru-RU" sz="2000" dirty="0">
                <a:solidFill>
                  <a:srgbClr val="00AAA1"/>
                </a:solidFill>
              </a:rPr>
              <a:t>(поставщиков (продавцов), подрядчиков, исполнителей, иного участника договора в отношении которого принимаются обязательства</a:t>
            </a:r>
            <a:r>
              <a:rPr lang="ru-RU" sz="2000" dirty="0" smtClean="0">
                <a:solidFill>
                  <a:srgbClr val="00AAA1"/>
                </a:solidFill>
              </a:rPr>
              <a:t>)</a:t>
            </a:r>
            <a:endParaRPr lang="ru-RU" sz="2000" dirty="0">
              <a:solidFill>
                <a:srgbClr val="00A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67755" y="27384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lang="ru-RU" cap="all" dirty="0" smtClean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cap="all" dirty="0">
                <a:solidFill>
                  <a:srgbClr val="F3F1F4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Ведение аналитического учета</a:t>
            </a: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39751" y="692696"/>
            <a:ext cx="3742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>РЕКОМЕНДАЦИИ</a:t>
            </a:r>
          </a:p>
          <a:p>
            <a:pPr algn="ctr"/>
            <a:endParaRPr lang="ru-RU" sz="2800" b="1" cap="all" dirty="0">
              <a:solidFill>
                <a:srgbClr val="00AAA1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469" y="5503783"/>
            <a:ext cx="86855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AAA1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dirty="0">
              <a:solidFill>
                <a:srgbClr val="00AAA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6211" y="1154413"/>
            <a:ext cx="888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AAA1"/>
              </a:solidFill>
              <a:latin typeface="Myriad Pro Con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51" y="1166843"/>
            <a:ext cx="8611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AAA1"/>
                </a:solidFill>
              </a:rPr>
              <a:t>В целях осуществления аналитического учета по </a:t>
            </a:r>
            <a:r>
              <a:rPr lang="ru-RU" sz="3200" dirty="0">
                <a:solidFill>
                  <a:srgbClr val="00AAA1"/>
                </a:solidFill>
              </a:rPr>
              <a:t>установленным критериям </a:t>
            </a:r>
            <a:r>
              <a:rPr lang="ru-RU" sz="3200" dirty="0" smtClean="0">
                <a:solidFill>
                  <a:srgbClr val="00AAA1"/>
                </a:solidFill>
              </a:rPr>
              <a:t>подсистема ПБУУ предусматривает использование реквизитов:</a:t>
            </a:r>
          </a:p>
          <a:p>
            <a:pPr algn="just"/>
            <a:r>
              <a:rPr lang="ru-RU" sz="3200" dirty="0" smtClean="0">
                <a:solidFill>
                  <a:srgbClr val="00AAA1"/>
                </a:solidFill>
              </a:rPr>
              <a:t>- субконто 1;</a:t>
            </a:r>
            <a:endParaRPr lang="ru-RU" sz="3200" dirty="0" smtClean="0">
              <a:solidFill>
                <a:srgbClr val="00AAA1"/>
              </a:solidFill>
            </a:endParaRPr>
          </a:p>
          <a:p>
            <a:pPr algn="just"/>
            <a:r>
              <a:rPr lang="ru-RU" sz="3200" dirty="0" smtClean="0">
                <a:solidFill>
                  <a:srgbClr val="00AAA1"/>
                </a:solidFill>
              </a:rPr>
              <a:t>- субконто 2;</a:t>
            </a:r>
          </a:p>
          <a:p>
            <a:pPr algn="just"/>
            <a:r>
              <a:rPr lang="ru-RU" sz="3200" dirty="0" smtClean="0">
                <a:solidFill>
                  <a:srgbClr val="00AAA1"/>
                </a:solidFill>
              </a:rPr>
              <a:t>- субконто 3;</a:t>
            </a:r>
            <a:endParaRPr lang="ru-RU" sz="3200" i="1" dirty="0">
              <a:solidFill>
                <a:srgbClr val="00AAA1"/>
              </a:solidFill>
            </a:endParaRPr>
          </a:p>
          <a:p>
            <a:pPr algn="just"/>
            <a:r>
              <a:rPr lang="ru-RU" sz="2400" dirty="0" smtClean="0">
                <a:solidFill>
                  <a:srgbClr val="00AAA1"/>
                </a:solidFill>
              </a:rPr>
              <a:t>- </a:t>
            </a:r>
            <a:r>
              <a:rPr lang="ru-RU" sz="3200" dirty="0" smtClean="0">
                <a:solidFill>
                  <a:srgbClr val="00AAA1"/>
                </a:solidFill>
              </a:rPr>
              <a:t>соответствующие реквизиты формируемых документов, например «Назначение платежа», «Содержание операции» и другие реквизиты (поля).</a:t>
            </a:r>
            <a:endParaRPr lang="ru-RU" sz="3200" dirty="0">
              <a:solidFill>
                <a:srgbClr val="00A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99392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lang="ru-RU" cap="all" dirty="0" smtClean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cap="all" dirty="0">
                <a:solidFill>
                  <a:srgbClr val="F3F1F4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Ведение аналитического учета</a:t>
            </a: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39751" y="692696"/>
            <a:ext cx="3742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>РЕКОМЕНДАЦИИ</a:t>
            </a:r>
          </a:p>
          <a:p>
            <a:pPr algn="ctr"/>
            <a:endParaRPr lang="ru-RU" sz="2800" b="1" cap="all" dirty="0">
              <a:solidFill>
                <a:srgbClr val="00AAA1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469" y="5503783"/>
            <a:ext cx="86855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AAA1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dirty="0">
              <a:solidFill>
                <a:srgbClr val="00AAA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6211" y="1154413"/>
            <a:ext cx="888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AAA1"/>
              </a:solidFill>
              <a:latin typeface="Myriad Pro Con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51" y="1166843"/>
            <a:ext cx="861135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00AAA1"/>
              </a:solidFill>
            </a:endParaRPr>
          </a:p>
          <a:p>
            <a:pPr algn="ctr"/>
            <a:r>
              <a:rPr lang="ru-RU" sz="3200" dirty="0" smtClean="0">
                <a:solidFill>
                  <a:srgbClr val="00AAA1"/>
                </a:solidFill>
              </a:rPr>
              <a:t>П</a:t>
            </a:r>
            <a:r>
              <a:rPr lang="ru-RU" sz="3200" dirty="0" smtClean="0">
                <a:solidFill>
                  <a:srgbClr val="00AAA1"/>
                </a:solidFill>
              </a:rPr>
              <a:t>рименение субконто 1 и субконто 2:</a:t>
            </a:r>
            <a:endParaRPr lang="ru-RU" sz="3200" dirty="0" smtClean="0">
              <a:solidFill>
                <a:srgbClr val="00AAA1"/>
              </a:solidFill>
            </a:endParaRPr>
          </a:p>
          <a:p>
            <a:pPr algn="just"/>
            <a:endParaRPr lang="ru-RU" sz="2400" i="1" dirty="0" smtClean="0">
              <a:solidFill>
                <a:srgbClr val="00AAA1"/>
              </a:solidFill>
            </a:endParaRPr>
          </a:p>
          <a:p>
            <a:pPr algn="just"/>
            <a:r>
              <a:rPr lang="ru-RU" sz="3200" i="1" dirty="0" smtClean="0">
                <a:solidFill>
                  <a:srgbClr val="00AAA1"/>
                </a:solidFill>
              </a:rPr>
              <a:t>Субконто </a:t>
            </a:r>
            <a:r>
              <a:rPr lang="ru-RU" sz="3200" i="1" dirty="0" smtClean="0">
                <a:solidFill>
                  <a:srgbClr val="00AAA1"/>
                </a:solidFill>
              </a:rPr>
              <a:t>1 – </a:t>
            </a:r>
            <a:r>
              <a:rPr lang="ru-RU" sz="3200" i="1" dirty="0" smtClean="0">
                <a:solidFill>
                  <a:srgbClr val="00AAA1"/>
                </a:solidFill>
              </a:rPr>
              <a:t>д</a:t>
            </a:r>
            <a:r>
              <a:rPr lang="ru-RU" sz="3200" i="1" dirty="0" smtClean="0">
                <a:solidFill>
                  <a:srgbClr val="00AAA1"/>
                </a:solidFill>
              </a:rPr>
              <a:t>ля </a:t>
            </a:r>
            <a:r>
              <a:rPr lang="ru-RU" sz="3200" i="1" dirty="0">
                <a:solidFill>
                  <a:srgbClr val="00AAA1"/>
                </a:solidFill>
              </a:rPr>
              <a:t>осуществления аналитического учета в разрезе </a:t>
            </a:r>
            <a:r>
              <a:rPr lang="ru-RU" sz="3200" i="1" dirty="0" smtClean="0">
                <a:solidFill>
                  <a:srgbClr val="00AAA1"/>
                </a:solidFill>
              </a:rPr>
              <a:t>контрагентов;</a:t>
            </a:r>
          </a:p>
          <a:p>
            <a:pPr algn="just"/>
            <a:r>
              <a:rPr lang="ru-RU" sz="3200" i="1" dirty="0" smtClean="0">
                <a:solidFill>
                  <a:srgbClr val="00AAA1"/>
                </a:solidFill>
              </a:rPr>
              <a:t>Субконто </a:t>
            </a:r>
            <a:r>
              <a:rPr lang="ru-RU" sz="3200" i="1" dirty="0" smtClean="0">
                <a:solidFill>
                  <a:srgbClr val="00AAA1"/>
                </a:solidFill>
              </a:rPr>
              <a:t>2 - </a:t>
            </a:r>
            <a:r>
              <a:rPr lang="ru-RU" sz="3200" i="1" dirty="0">
                <a:solidFill>
                  <a:srgbClr val="00AAA1"/>
                </a:solidFill>
              </a:rPr>
              <a:t>для осуществления аналитического учета в </a:t>
            </a:r>
            <a:r>
              <a:rPr lang="ru-RU" sz="3200" i="1" dirty="0" smtClean="0">
                <a:solidFill>
                  <a:srgbClr val="00AAA1"/>
                </a:solidFill>
              </a:rPr>
              <a:t>разрезе правовых оснований</a:t>
            </a:r>
            <a:endParaRPr lang="ru-RU" sz="3200" i="1" dirty="0" smtClean="0">
              <a:solidFill>
                <a:srgbClr val="00AAA1"/>
              </a:solidFill>
            </a:endParaRPr>
          </a:p>
          <a:p>
            <a:pPr algn="just"/>
            <a:endParaRPr lang="ru-RU" sz="2400" b="1" dirty="0">
              <a:solidFill>
                <a:srgbClr val="00A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lang="ru-RU" cap="all" dirty="0" smtClean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cap="all" dirty="0">
                <a:solidFill>
                  <a:srgbClr val="F3F1F4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Ведение аналитического учета</a:t>
            </a: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39751" y="692696"/>
            <a:ext cx="37429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AAA1"/>
                </a:solidFill>
                <a:latin typeface="Myriad Pro Cond"/>
                <a:ea typeface="Verdana" panose="020B0604030504040204" pitchFamily="34" charset="0"/>
                <a:cs typeface="Verdana" panose="020B0604030504040204" pitchFamily="34" charset="0"/>
              </a:rPr>
              <a:t>     РЕКОМЕНДАЦИИ</a:t>
            </a:r>
            <a:endParaRPr lang="ru-RU" sz="2800" b="1" dirty="0">
              <a:solidFill>
                <a:srgbClr val="00AAA1"/>
              </a:solidFill>
              <a:latin typeface="Myriad Pro Cond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2800" b="1" cap="all" dirty="0">
              <a:solidFill>
                <a:srgbClr val="00AAA1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469" y="5503783"/>
            <a:ext cx="86855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AAA1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dirty="0">
              <a:solidFill>
                <a:srgbClr val="00AAA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6211" y="1154413"/>
            <a:ext cx="888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AAA1"/>
              </a:solidFill>
              <a:latin typeface="Myriad Pro Con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51" y="1166843"/>
            <a:ext cx="861135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AAA1"/>
                </a:solidFill>
              </a:rPr>
              <a:t>П</a:t>
            </a:r>
            <a:r>
              <a:rPr lang="ru-RU" sz="3200" dirty="0" smtClean="0">
                <a:solidFill>
                  <a:srgbClr val="00AAA1"/>
                </a:solidFill>
              </a:rPr>
              <a:t>рименение субконто 3:</a:t>
            </a:r>
            <a:endParaRPr lang="ru-RU" sz="3200" dirty="0" smtClean="0">
              <a:solidFill>
                <a:srgbClr val="00AAA1"/>
              </a:solidFill>
            </a:endParaRPr>
          </a:p>
          <a:p>
            <a:pPr algn="just"/>
            <a:r>
              <a:rPr lang="ru-RU" sz="2600" i="1" dirty="0" smtClean="0">
                <a:solidFill>
                  <a:srgbClr val="00AAA1"/>
                </a:solidFill>
              </a:rPr>
              <a:t>- если </a:t>
            </a:r>
            <a:r>
              <a:rPr lang="ru-RU" sz="2600" i="1" dirty="0">
                <a:solidFill>
                  <a:srgbClr val="00AAA1"/>
                </a:solidFill>
              </a:rPr>
              <a:t>субконто 3 не используется по счетам 302 00, 205 00 и 209 00  для ведения учета по дополнительным аналитическим показателям - </a:t>
            </a:r>
            <a:r>
              <a:rPr lang="ru-RU" sz="2600" i="1" dirty="0" smtClean="0">
                <a:solidFill>
                  <a:srgbClr val="00AAA1"/>
                </a:solidFill>
              </a:rPr>
              <a:t>возможно его применить </a:t>
            </a:r>
            <a:r>
              <a:rPr lang="ru-RU" sz="2600" i="1" dirty="0">
                <a:solidFill>
                  <a:srgbClr val="00AAA1"/>
                </a:solidFill>
              </a:rPr>
              <a:t>для ведения аналитики в разрезе учетных номеров денежных обязательств по счету 302 00  и в разрезе УИН по счетам 205 00 и 209 00;</a:t>
            </a:r>
            <a:endParaRPr lang="ru-RU" sz="2600" i="1" dirty="0" smtClean="0">
              <a:solidFill>
                <a:srgbClr val="00AAA1"/>
              </a:solidFill>
            </a:endParaRPr>
          </a:p>
          <a:p>
            <a:pPr algn="just"/>
            <a:r>
              <a:rPr lang="ru-RU" sz="2600" dirty="0">
                <a:solidFill>
                  <a:srgbClr val="00AAA1"/>
                </a:solidFill>
              </a:rPr>
              <a:t>- </a:t>
            </a:r>
            <a:r>
              <a:rPr lang="ru-RU" sz="2600" i="1" dirty="0">
                <a:solidFill>
                  <a:srgbClr val="00AAA1"/>
                </a:solidFill>
              </a:rPr>
              <a:t>если субконто 3 </a:t>
            </a:r>
            <a:r>
              <a:rPr lang="ru-RU" sz="2600" i="1" dirty="0" smtClean="0">
                <a:solidFill>
                  <a:srgbClr val="00AAA1"/>
                </a:solidFill>
              </a:rPr>
              <a:t>используется по счетам </a:t>
            </a:r>
            <a:r>
              <a:rPr lang="ru-RU" sz="2600" i="1" dirty="0">
                <a:solidFill>
                  <a:srgbClr val="00AAA1"/>
                </a:solidFill>
              </a:rPr>
              <a:t>302 00, 205 00 и 209 00  для ведения учета по дополнительным аналитическим показателям </a:t>
            </a:r>
            <a:r>
              <a:rPr lang="ru-RU" sz="2600" i="1" dirty="0" smtClean="0">
                <a:solidFill>
                  <a:srgbClr val="00AAA1"/>
                </a:solidFill>
              </a:rPr>
              <a:t>– возможно использовать реквизиты </a:t>
            </a:r>
            <a:r>
              <a:rPr lang="ru-RU" sz="2600" i="1" dirty="0">
                <a:solidFill>
                  <a:srgbClr val="00AAA1"/>
                </a:solidFill>
              </a:rPr>
              <a:t>формируемых документов, например «Назначение платежа», «Содержание операции» и другие реквизиты</a:t>
            </a:r>
            <a:endParaRPr lang="ru-RU" sz="2600" i="1" dirty="0">
              <a:solidFill>
                <a:srgbClr val="00A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lang="ru-RU" cap="all" dirty="0" smtClean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cap="all" dirty="0">
                <a:solidFill>
                  <a:srgbClr val="F3F1F4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Ведение аналитического учета</a:t>
            </a: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9592" y="692696"/>
            <a:ext cx="7171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cap="all" dirty="0" smtClean="0">
              <a:solidFill>
                <a:srgbClr val="00AAA1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r>
              <a:rPr lang="ru-RU" sz="2800" b="1" cap="all" dirty="0" smtClean="0">
                <a:solidFill>
                  <a:srgbClr val="00AAA1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</a:t>
            </a:r>
            <a:r>
              <a:rPr lang="ru-RU" sz="2800" b="1" dirty="0" smtClean="0">
                <a:solidFill>
                  <a:srgbClr val="00AAA1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едение аналитики в разрезе </a:t>
            </a:r>
            <a:r>
              <a:rPr lang="ru-RU" sz="2800" b="1" cap="all" dirty="0" err="1" smtClean="0">
                <a:solidFill>
                  <a:srgbClr val="00AAA1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уин</a:t>
            </a:r>
            <a:endParaRPr lang="ru-RU" sz="2800" b="1" cap="all" dirty="0" smtClean="0">
              <a:solidFill>
                <a:srgbClr val="00AAA1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endParaRPr lang="ru-RU" sz="2800" b="1" cap="all" dirty="0">
              <a:solidFill>
                <a:srgbClr val="00AAA1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469" y="5503783"/>
            <a:ext cx="86855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AAA1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dirty="0">
              <a:solidFill>
                <a:srgbClr val="00AAA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6211" y="1154413"/>
            <a:ext cx="888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AAA1"/>
              </a:solidFill>
              <a:latin typeface="Myriad Pro Con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51" y="2084655"/>
            <a:ext cx="86113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AAA1"/>
                </a:solidFill>
              </a:rPr>
              <a:t>В случае осуществления начисления доходов в </a:t>
            </a:r>
            <a:r>
              <a:rPr lang="ru-RU" sz="2400" dirty="0" smtClean="0">
                <a:solidFill>
                  <a:srgbClr val="00AAA1"/>
                </a:solidFill>
              </a:rPr>
              <a:t>подсистеме ПБУУ после </a:t>
            </a:r>
            <a:r>
              <a:rPr lang="ru-RU" sz="2400" dirty="0">
                <a:solidFill>
                  <a:srgbClr val="00AAA1"/>
                </a:solidFill>
              </a:rPr>
              <a:t>произведенного платежа ведение аналитики в разрезе УИН возможно только </a:t>
            </a:r>
            <a:r>
              <a:rPr lang="ru-RU" sz="2400" dirty="0" smtClean="0">
                <a:solidFill>
                  <a:srgbClr val="00AAA1"/>
                </a:solidFill>
              </a:rPr>
              <a:t>вручную.</a:t>
            </a:r>
            <a:endParaRPr lang="ru-RU" sz="2400" dirty="0">
              <a:solidFill>
                <a:srgbClr val="00A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05911" y="43636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lang="ru-RU" cap="all" dirty="0" smtClean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cap="all" dirty="0">
                <a:solidFill>
                  <a:srgbClr val="F3F1F4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Ведение аналитического учета</a:t>
            </a: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8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83487" y="692696"/>
            <a:ext cx="8336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AAA1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</a:t>
            </a:r>
            <a:r>
              <a:rPr lang="ru-RU" sz="2800" b="1" dirty="0" smtClean="0">
                <a:solidFill>
                  <a:srgbClr val="00AAA1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едение аналитики в разрезе </a:t>
            </a:r>
            <a:r>
              <a:rPr lang="ru-RU" sz="2800" b="1" cap="all" dirty="0" err="1" smtClean="0">
                <a:solidFill>
                  <a:srgbClr val="00AAA1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уин</a:t>
            </a:r>
            <a:endParaRPr lang="ru-RU" sz="2800" b="1" cap="all" dirty="0" smtClean="0">
              <a:solidFill>
                <a:srgbClr val="00AAA1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/>
            <a:endParaRPr lang="ru-RU" sz="2800" b="1" cap="all" dirty="0">
              <a:solidFill>
                <a:srgbClr val="00AAA1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469" y="5503783"/>
            <a:ext cx="86855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AAA1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dirty="0">
              <a:solidFill>
                <a:srgbClr val="00AAA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6211" y="1154413"/>
            <a:ext cx="888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AAA1"/>
              </a:solidFill>
              <a:latin typeface="Myriad Pro Con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51" y="1166843"/>
            <a:ext cx="861135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srgbClr val="00AAA1"/>
                </a:solidFill>
              </a:rPr>
              <a:t>Ведение </a:t>
            </a:r>
            <a:r>
              <a:rPr lang="ru-RU" sz="2300" dirty="0">
                <a:solidFill>
                  <a:srgbClr val="00AAA1"/>
                </a:solidFill>
              </a:rPr>
              <a:t>аналитики </a:t>
            </a:r>
            <a:r>
              <a:rPr lang="ru-RU" sz="2300" dirty="0" smtClean="0">
                <a:solidFill>
                  <a:srgbClr val="00AAA1"/>
                </a:solidFill>
              </a:rPr>
              <a:t>в </a:t>
            </a:r>
            <a:r>
              <a:rPr lang="ru-RU" sz="2300" dirty="0">
                <a:solidFill>
                  <a:srgbClr val="00AAA1"/>
                </a:solidFill>
              </a:rPr>
              <a:t>случае осуществления начисления доходов в программе 1С </a:t>
            </a:r>
            <a:r>
              <a:rPr lang="ru-RU" sz="2300" dirty="0" smtClean="0">
                <a:solidFill>
                  <a:srgbClr val="00AAA1"/>
                </a:solidFill>
              </a:rPr>
              <a:t>до осуществления платежа:</a:t>
            </a:r>
          </a:p>
          <a:p>
            <a:pPr algn="just"/>
            <a:r>
              <a:rPr lang="ru-RU" sz="2300" dirty="0" smtClean="0">
                <a:solidFill>
                  <a:srgbClr val="00AAA1"/>
                </a:solidFill>
              </a:rPr>
              <a:t>1) формирование </a:t>
            </a:r>
            <a:r>
              <a:rPr lang="ru-RU" sz="2300" dirty="0">
                <a:solidFill>
                  <a:srgbClr val="00AAA1"/>
                </a:solidFill>
              </a:rPr>
              <a:t>УИН по каждому начислению по уплате денежных средств осуществляется в </a:t>
            </a:r>
            <a:r>
              <a:rPr lang="ru-RU" sz="2300" dirty="0" smtClean="0">
                <a:solidFill>
                  <a:srgbClr val="00AAA1"/>
                </a:solidFill>
              </a:rPr>
              <a:t>подсистеме ПБУУ путем </a:t>
            </a:r>
            <a:r>
              <a:rPr lang="ru-RU" sz="2300" dirty="0">
                <a:solidFill>
                  <a:srgbClr val="00AAA1"/>
                </a:solidFill>
              </a:rPr>
              <a:t>создания документа «Квитанция об оплате</a:t>
            </a:r>
            <a:r>
              <a:rPr lang="ru-RU" sz="2300" dirty="0" smtClean="0">
                <a:solidFill>
                  <a:srgbClr val="00AAA1"/>
                </a:solidFill>
              </a:rPr>
              <a:t>»;</a:t>
            </a:r>
          </a:p>
          <a:p>
            <a:pPr algn="just"/>
            <a:r>
              <a:rPr lang="ru-RU" sz="2300" dirty="0">
                <a:solidFill>
                  <a:srgbClr val="00AAA1"/>
                </a:solidFill>
              </a:rPr>
              <a:t>2) информация о примененном УИН доводится до плательщика для указания УИН в платежном </a:t>
            </a:r>
            <a:r>
              <a:rPr lang="ru-RU" sz="2300" dirty="0" smtClean="0">
                <a:solidFill>
                  <a:srgbClr val="00AAA1"/>
                </a:solidFill>
              </a:rPr>
              <a:t>документе;</a:t>
            </a:r>
            <a:endParaRPr lang="ru-RU" sz="2300" dirty="0">
              <a:solidFill>
                <a:srgbClr val="00AAA1"/>
              </a:solidFill>
            </a:endParaRPr>
          </a:p>
          <a:p>
            <a:pPr algn="just"/>
            <a:r>
              <a:rPr lang="ru-RU" sz="2300" dirty="0" smtClean="0">
                <a:solidFill>
                  <a:srgbClr val="00AAA1"/>
                </a:solidFill>
              </a:rPr>
              <a:t>3) автоматическая загрузка </a:t>
            </a:r>
            <a:r>
              <a:rPr lang="ru-RU" sz="2300" dirty="0">
                <a:solidFill>
                  <a:srgbClr val="00AAA1"/>
                </a:solidFill>
              </a:rPr>
              <a:t>начисления с УИН в ГИС </a:t>
            </a:r>
            <a:r>
              <a:rPr lang="ru-RU" sz="2300" dirty="0" smtClean="0">
                <a:solidFill>
                  <a:srgbClr val="00AAA1"/>
                </a:solidFill>
              </a:rPr>
              <a:t>ГМП;</a:t>
            </a:r>
          </a:p>
          <a:p>
            <a:pPr algn="just"/>
            <a:r>
              <a:rPr lang="ru-RU" sz="2300" dirty="0">
                <a:solidFill>
                  <a:srgbClr val="00AAA1"/>
                </a:solidFill>
              </a:rPr>
              <a:t>4</a:t>
            </a:r>
            <a:r>
              <a:rPr lang="ru-RU" sz="2300" dirty="0" smtClean="0">
                <a:solidFill>
                  <a:srgbClr val="00AAA1"/>
                </a:solidFill>
              </a:rPr>
              <a:t>) при </a:t>
            </a:r>
            <a:r>
              <a:rPr lang="ru-RU" sz="2300" dirty="0">
                <a:solidFill>
                  <a:srgbClr val="00AAA1"/>
                </a:solidFill>
              </a:rPr>
              <a:t>поступлении оплаты от </a:t>
            </a:r>
            <a:r>
              <a:rPr lang="ru-RU" sz="2300" dirty="0" smtClean="0">
                <a:solidFill>
                  <a:srgbClr val="00AAA1"/>
                </a:solidFill>
              </a:rPr>
              <a:t>контрагентов в ГИС ГМП осуществляется автоматическое </a:t>
            </a:r>
            <a:r>
              <a:rPr lang="ru-RU" sz="2300" dirty="0">
                <a:solidFill>
                  <a:srgbClr val="00AAA1"/>
                </a:solidFill>
              </a:rPr>
              <a:t>квитирование </a:t>
            </a:r>
            <a:r>
              <a:rPr lang="ru-RU" sz="2300" dirty="0" smtClean="0">
                <a:solidFill>
                  <a:srgbClr val="00AAA1"/>
                </a:solidFill>
              </a:rPr>
              <a:t>УИН; </a:t>
            </a:r>
          </a:p>
          <a:p>
            <a:pPr algn="just"/>
            <a:r>
              <a:rPr lang="ru-RU" sz="2300" dirty="0" smtClean="0">
                <a:solidFill>
                  <a:srgbClr val="00AAA1"/>
                </a:solidFill>
              </a:rPr>
              <a:t>5</a:t>
            </a:r>
            <a:r>
              <a:rPr lang="ru-RU" sz="2300" dirty="0">
                <a:solidFill>
                  <a:srgbClr val="00AAA1"/>
                </a:solidFill>
              </a:rPr>
              <a:t>) </a:t>
            </a:r>
            <a:r>
              <a:rPr lang="ru-RU" sz="2300" dirty="0" smtClean="0">
                <a:solidFill>
                  <a:srgbClr val="00AAA1"/>
                </a:solidFill>
              </a:rPr>
              <a:t>после </a:t>
            </a:r>
            <a:r>
              <a:rPr lang="ru-RU" sz="2300" dirty="0">
                <a:solidFill>
                  <a:srgbClr val="00AAA1"/>
                </a:solidFill>
              </a:rPr>
              <a:t>загрузки из СУФД в </a:t>
            </a:r>
            <a:r>
              <a:rPr lang="ru-RU" sz="2300" dirty="0" smtClean="0">
                <a:solidFill>
                  <a:srgbClr val="00AAA1"/>
                </a:solidFill>
              </a:rPr>
              <a:t>подсистему ПБУУ платежных </a:t>
            </a:r>
            <a:r>
              <a:rPr lang="ru-RU" sz="2300" dirty="0">
                <a:solidFill>
                  <a:srgbClr val="00AAA1"/>
                </a:solidFill>
              </a:rPr>
              <a:t>поручений, в которых отражены УИН, УИН отражается при автоматическом формировании документа «Кассовое поступление» в поле «Идентификатор платежа» и в регистре аналитического учета </a:t>
            </a:r>
            <a:r>
              <a:rPr lang="ru-RU" sz="2300" dirty="0" smtClean="0">
                <a:solidFill>
                  <a:srgbClr val="00AAA1"/>
                </a:solidFill>
              </a:rPr>
              <a:t>подсистемы ПБУУ в </a:t>
            </a:r>
            <a:r>
              <a:rPr lang="ru-RU" sz="2300" dirty="0">
                <a:solidFill>
                  <a:srgbClr val="00AAA1"/>
                </a:solidFill>
              </a:rPr>
              <a:t>Журнале операций в поле «Содержание операции</a:t>
            </a:r>
            <a:r>
              <a:rPr lang="ru-RU" sz="2300" dirty="0" smtClean="0">
                <a:solidFill>
                  <a:srgbClr val="00AAA1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8315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Группа 122"/>
          <p:cNvGrpSpPr/>
          <p:nvPr/>
        </p:nvGrpSpPr>
        <p:grpSpPr>
          <a:xfrm>
            <a:off x="-252536" y="0"/>
            <a:ext cx="9731984" cy="6858000"/>
            <a:chOff x="-252536" y="0"/>
            <a:chExt cx="9731984" cy="6858000"/>
          </a:xfrm>
        </p:grpSpPr>
        <p:grpSp>
          <p:nvGrpSpPr>
            <p:cNvPr id="128" name="Группа 127"/>
            <p:cNvGrpSpPr/>
            <p:nvPr/>
          </p:nvGrpSpPr>
          <p:grpSpPr>
            <a:xfrm>
              <a:off x="-252536" y="237231"/>
              <a:ext cx="9731984" cy="6360119"/>
              <a:chOff x="-323117" y="748638"/>
              <a:chExt cx="9731984" cy="5681164"/>
            </a:xfrm>
          </p:grpSpPr>
          <p:sp>
            <p:nvSpPr>
              <p:cNvPr id="130" name="Шестиугольник 129"/>
              <p:cNvSpPr/>
              <p:nvPr/>
            </p:nvSpPr>
            <p:spPr>
              <a:xfrm>
                <a:off x="1262285" y="748638"/>
                <a:ext cx="1812531" cy="1560641"/>
              </a:xfrm>
              <a:prstGeom prst="hexagon">
                <a:avLst/>
              </a:prstGeom>
              <a:blipFill dpi="0" rotWithShape="1">
                <a:blip r:embed="rId3">
                  <a:alphaModFix amt="15000"/>
                  <a:grayscl/>
                </a:blip>
                <a:srcRect/>
                <a:stretch>
                  <a:fillRect l="468" t="52496" r="146" b="-3737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1" name="Шестиугольник 130"/>
              <p:cNvSpPr/>
              <p:nvPr/>
            </p:nvSpPr>
            <p:spPr>
              <a:xfrm>
                <a:off x="-276492" y="3212976"/>
                <a:ext cx="1812531" cy="1560642"/>
              </a:xfrm>
              <a:prstGeom prst="hexagon">
                <a:avLst/>
              </a:prstGeom>
              <a:blipFill dpi="0" rotWithShape="1">
                <a:blip r:embed="rId4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3" name="Шестиугольник 132"/>
              <p:cNvSpPr/>
              <p:nvPr/>
            </p:nvSpPr>
            <p:spPr>
              <a:xfrm>
                <a:off x="-323117" y="4869160"/>
                <a:ext cx="1812531" cy="1560642"/>
              </a:xfrm>
              <a:prstGeom prst="hexagon">
                <a:avLst/>
              </a:prstGeom>
              <a:blipFill dpi="0" rotWithShape="1">
                <a:blip r:embed="rId5">
                  <a:alphaModFix amt="15000"/>
                  <a:grayscl/>
                </a:blip>
                <a:srcRect/>
                <a:stretch>
                  <a:fillRect l="14934"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4" name="Шестиугольник 133"/>
              <p:cNvSpPr/>
              <p:nvPr/>
            </p:nvSpPr>
            <p:spPr>
              <a:xfrm>
                <a:off x="-276492" y="1567909"/>
                <a:ext cx="1812531" cy="1560642"/>
              </a:xfrm>
              <a:prstGeom prst="hexagon">
                <a:avLst/>
              </a:prstGeom>
              <a:blipFill dpi="0" rotWithShape="1">
                <a:blip r:embed="rId6">
                  <a:alphaModFix amt="15000"/>
                  <a:grayscl/>
                </a:blip>
                <a:srcRect/>
                <a:stretch>
                  <a:fillRect l="1401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5" name="Шестиугольник 134"/>
              <p:cNvSpPr/>
              <p:nvPr/>
            </p:nvSpPr>
            <p:spPr>
              <a:xfrm>
                <a:off x="1262285" y="2432655"/>
                <a:ext cx="1812531" cy="1560642"/>
              </a:xfrm>
              <a:prstGeom prst="hexagon">
                <a:avLst/>
              </a:prstGeom>
              <a:blipFill dpi="0" rotWithShape="1">
                <a:blip r:embed="rId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6" name="Шестиугольник 135"/>
              <p:cNvSpPr/>
              <p:nvPr/>
            </p:nvSpPr>
            <p:spPr>
              <a:xfrm>
                <a:off x="1259632" y="4118555"/>
                <a:ext cx="1812531" cy="1560642"/>
              </a:xfrm>
              <a:prstGeom prst="hexagon">
                <a:avLst/>
              </a:prstGeom>
              <a:blipFill dpi="0" rotWithShape="1">
                <a:blip r:embed="rId8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7" name="Шестиугольник 136"/>
              <p:cNvSpPr/>
              <p:nvPr/>
            </p:nvSpPr>
            <p:spPr>
              <a:xfrm>
                <a:off x="2831477" y="3212976"/>
                <a:ext cx="1812531" cy="1560642"/>
              </a:xfrm>
              <a:prstGeom prst="hexagon">
                <a:avLst/>
              </a:prstGeom>
              <a:blipFill dpi="0" rotWithShape="1">
                <a:blip r:embed="rId9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8" name="Шестиугольник 137"/>
              <p:cNvSpPr/>
              <p:nvPr/>
            </p:nvSpPr>
            <p:spPr>
              <a:xfrm>
                <a:off x="2831477" y="4869160"/>
                <a:ext cx="1812531" cy="1560642"/>
              </a:xfrm>
              <a:prstGeom prst="hexagon">
                <a:avLst/>
              </a:prstGeom>
              <a:blipFill dpi="0" rotWithShape="1">
                <a:blip r:embed="rId10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9" name="Шестиугольник 138"/>
              <p:cNvSpPr/>
              <p:nvPr/>
            </p:nvSpPr>
            <p:spPr>
              <a:xfrm>
                <a:off x="2831477" y="1567909"/>
                <a:ext cx="1812531" cy="1560642"/>
              </a:xfrm>
              <a:prstGeom prst="hexagon">
                <a:avLst/>
              </a:prstGeom>
              <a:blipFill dpi="0" rotWithShape="1">
                <a:blip r:embed="rId11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0" name="Шестиугольник 139"/>
              <p:cNvSpPr/>
              <p:nvPr/>
            </p:nvSpPr>
            <p:spPr>
              <a:xfrm>
                <a:off x="6012160" y="3212976"/>
                <a:ext cx="1812531" cy="1560642"/>
              </a:xfrm>
              <a:prstGeom prst="hexagon">
                <a:avLst/>
              </a:prstGeom>
              <a:blipFill dpi="0" rotWithShape="1">
                <a:blip r:embed="rId12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1" name="Шестиугольник 140"/>
              <p:cNvSpPr/>
              <p:nvPr/>
            </p:nvSpPr>
            <p:spPr>
              <a:xfrm>
                <a:off x="6012160" y="4869160"/>
                <a:ext cx="1812531" cy="1560642"/>
              </a:xfrm>
              <a:prstGeom prst="hexagon">
                <a:avLst/>
              </a:prstGeom>
              <a:blipFill dpi="0" rotWithShape="1">
                <a:blip r:embed="rId13">
                  <a:alphaModFix amt="15000"/>
                  <a:grayscl/>
                </a:blip>
                <a:srcRect/>
                <a:stretch>
                  <a:fillRect b="4809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2" name="Шестиугольник 141"/>
              <p:cNvSpPr/>
              <p:nvPr/>
            </p:nvSpPr>
            <p:spPr>
              <a:xfrm>
                <a:off x="6012160" y="1567909"/>
                <a:ext cx="1812531" cy="1560642"/>
              </a:xfrm>
              <a:prstGeom prst="hexagon">
                <a:avLst/>
              </a:prstGeom>
              <a:blipFill dpi="0" rotWithShape="1">
                <a:blip r:embed="rId14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3" name="Шестиугольник 142"/>
              <p:cNvSpPr/>
              <p:nvPr/>
            </p:nvSpPr>
            <p:spPr>
              <a:xfrm>
                <a:off x="4399781" y="748639"/>
                <a:ext cx="1812531" cy="1560640"/>
              </a:xfrm>
              <a:prstGeom prst="hexagon">
                <a:avLst/>
              </a:prstGeom>
              <a:blipFill dpi="0" rotWithShape="1">
                <a:blip r:embed="rId15">
                  <a:alphaModFix amt="15000"/>
                  <a:grayscl/>
                </a:blip>
                <a:srcRect/>
                <a:stretch>
                  <a:fillRect t="52496" r="-1556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4" name="Шестиугольник 143"/>
              <p:cNvSpPr/>
              <p:nvPr/>
            </p:nvSpPr>
            <p:spPr>
              <a:xfrm>
                <a:off x="4427984" y="2432655"/>
                <a:ext cx="1812531" cy="1560642"/>
              </a:xfrm>
              <a:prstGeom prst="hexagon">
                <a:avLst/>
              </a:prstGeom>
              <a:blipFill dpi="0" rotWithShape="1">
                <a:blip r:embed="rId16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5" name="Шестиугольник 144"/>
              <p:cNvSpPr/>
              <p:nvPr/>
            </p:nvSpPr>
            <p:spPr>
              <a:xfrm>
                <a:off x="4427984" y="4118555"/>
                <a:ext cx="1812531" cy="1560642"/>
              </a:xfrm>
              <a:prstGeom prst="hexagon">
                <a:avLst/>
              </a:prstGeom>
              <a:blipFill dpi="0" rotWithShape="1">
                <a:blip r:embed="rId17">
                  <a:alphaModFix amt="15000"/>
                  <a:grayscl/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6" name="Шестиугольник 145"/>
              <p:cNvSpPr/>
              <p:nvPr/>
            </p:nvSpPr>
            <p:spPr>
              <a:xfrm>
                <a:off x="7596336" y="748638"/>
                <a:ext cx="1812531" cy="1560642"/>
              </a:xfrm>
              <a:prstGeom prst="hexagon">
                <a:avLst/>
              </a:prstGeom>
              <a:blipFill dpi="0" rotWithShape="1">
                <a:blip r:embed="rId18">
                  <a:alphaModFix amt="15000"/>
                  <a:grayscl/>
                </a:blip>
                <a:srcRect/>
                <a:stretch>
                  <a:fillRect t="52496"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7" name="Шестиугольник 146"/>
              <p:cNvSpPr/>
              <p:nvPr/>
            </p:nvSpPr>
            <p:spPr>
              <a:xfrm>
                <a:off x="7596336" y="2432655"/>
                <a:ext cx="1812531" cy="1560642"/>
              </a:xfrm>
              <a:prstGeom prst="hexagon">
                <a:avLst/>
              </a:prstGeom>
              <a:blipFill dpi="0" rotWithShape="1">
                <a:blip r:embed="rId19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8" name="Шестиугольник 147"/>
              <p:cNvSpPr/>
              <p:nvPr/>
            </p:nvSpPr>
            <p:spPr>
              <a:xfrm>
                <a:off x="7596336" y="4118555"/>
                <a:ext cx="1812531" cy="1560642"/>
              </a:xfrm>
              <a:prstGeom prst="hexagon">
                <a:avLst/>
              </a:prstGeom>
              <a:blipFill dpi="0" rotWithShape="1">
                <a:blip r:embed="rId20">
                  <a:alphaModFix amt="15000"/>
                  <a:grayscl/>
                </a:blip>
                <a:srcRect/>
                <a:stretch>
                  <a:fillRect r="14934"/>
                </a:stretch>
              </a:blipFill>
              <a:ln>
                <a:noFill/>
              </a:ln>
              <a:effectLst>
                <a:reflection endPos="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9" name="Прямоугольник 128"/>
            <p:cNvSpPr/>
            <p:nvPr/>
          </p:nvSpPr>
          <p:spPr>
            <a:xfrm>
              <a:off x="3987" y="0"/>
              <a:ext cx="9144000" cy="6858000"/>
            </a:xfrm>
            <a:prstGeom prst="rect">
              <a:avLst/>
            </a:prstGeom>
            <a:solidFill>
              <a:schemeClr val="bg1">
                <a:lumMod val="85000"/>
                <a:alpha val="43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98" name="Загнутый угол 97"/>
          <p:cNvSpPr/>
          <p:nvPr/>
        </p:nvSpPr>
        <p:spPr>
          <a:xfrm>
            <a:off x="0" y="48768"/>
            <a:ext cx="8773951" cy="664702"/>
          </a:xfrm>
          <a:prstGeom prst="foldedCorner">
            <a:avLst>
              <a:gd name="adj" fmla="val 33816"/>
            </a:avLst>
          </a:prstGeom>
          <a:solidFill>
            <a:srgbClr val="02A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endParaRPr lang="ru-RU" cap="all" dirty="0" smtClean="0">
              <a:solidFill>
                <a:srgbClr val="F3F1F4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  <a:p>
            <a:pPr algn="ctr">
              <a:lnSpc>
                <a:spcPts val="2300"/>
              </a:lnSpc>
            </a:pPr>
            <a:r>
              <a:rPr lang="ru-RU" cap="all" dirty="0">
                <a:solidFill>
                  <a:srgbClr val="F3F1F4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Ведение аналитического учета</a:t>
            </a:r>
          </a:p>
        </p:txBody>
      </p:sp>
      <p:sp>
        <p:nvSpPr>
          <p:cNvPr id="120" name="Шестиугольник 119"/>
          <p:cNvSpPr/>
          <p:nvPr/>
        </p:nvSpPr>
        <p:spPr>
          <a:xfrm>
            <a:off x="8071488" y="172010"/>
            <a:ext cx="1059086" cy="664702"/>
          </a:xfrm>
          <a:prstGeom prst="hexagon">
            <a:avLst>
              <a:gd name="adj" fmla="val 24667"/>
              <a:gd name="vf" fmla="val 115470"/>
            </a:avLst>
          </a:prstGeom>
          <a:solidFill>
            <a:schemeClr val="bg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Номер слайда 3"/>
          <p:cNvSpPr txBox="1">
            <a:spLocks/>
          </p:cNvSpPr>
          <p:nvPr/>
        </p:nvSpPr>
        <p:spPr>
          <a:xfrm>
            <a:off x="8316416" y="327571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AD6C776-1C90-4A3F-929D-336B8A017FE3}" type="slidenum">
              <a:rPr lang="ru-RU" sz="4000" smtClean="0">
                <a:solidFill>
                  <a:srgbClr val="3A79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9</a:t>
            </a:fld>
            <a:endParaRPr lang="ru-RU" sz="4000" dirty="0">
              <a:solidFill>
                <a:srgbClr val="3A79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35496" y="7661"/>
            <a:ext cx="757043" cy="757043"/>
            <a:chOff x="3139168" y="267976"/>
            <a:chExt cx="6041344" cy="6041344"/>
          </a:xfrm>
        </p:grpSpPr>
        <p:grpSp>
          <p:nvGrpSpPr>
            <p:cNvPr id="97" name="Группа 96"/>
            <p:cNvGrpSpPr/>
            <p:nvPr/>
          </p:nvGrpSpPr>
          <p:grpSpPr>
            <a:xfrm>
              <a:off x="3139168" y="267976"/>
              <a:ext cx="6041344" cy="6041344"/>
              <a:chOff x="3067160" y="267976"/>
              <a:chExt cx="6041344" cy="6041344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3067160" y="267976"/>
                <a:ext cx="6041344" cy="6041344"/>
              </a:xfrm>
              <a:prstGeom prst="ellipse">
                <a:avLst/>
              </a:prstGeom>
              <a:solidFill>
                <a:srgbClr val="017E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9" name="Овал 258"/>
              <p:cNvSpPr/>
              <p:nvPr/>
            </p:nvSpPr>
            <p:spPr>
              <a:xfrm>
                <a:off x="3419872" y="555062"/>
                <a:ext cx="5400600" cy="5394218"/>
              </a:xfrm>
              <a:prstGeom prst="ellipse">
                <a:avLst/>
              </a:prstGeom>
              <a:gradFill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07" name="Овал 106"/>
            <p:cNvSpPr/>
            <p:nvPr/>
          </p:nvSpPr>
          <p:spPr>
            <a:xfrm>
              <a:off x="3635896" y="692696"/>
              <a:ext cx="5112568" cy="5112568"/>
            </a:xfrm>
            <a:prstGeom prst="ellipse">
              <a:avLst/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2397" y="900319"/>
              <a:ext cx="4647523" cy="4647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22" name="Группа 121"/>
            <p:cNvGrpSpPr/>
            <p:nvPr/>
          </p:nvGrpSpPr>
          <p:grpSpPr>
            <a:xfrm>
              <a:off x="3995936" y="1124744"/>
              <a:ext cx="4260229" cy="4231937"/>
              <a:chOff x="1849251" y="847901"/>
              <a:chExt cx="5099543" cy="5099543"/>
            </a:xfrm>
          </p:grpSpPr>
          <p:sp>
            <p:nvSpPr>
              <p:cNvPr id="237" name="Овал 236"/>
              <p:cNvSpPr/>
              <p:nvPr/>
            </p:nvSpPr>
            <p:spPr>
              <a:xfrm>
                <a:off x="1849251" y="847901"/>
                <a:ext cx="5099543" cy="5099543"/>
              </a:xfrm>
              <a:prstGeom prst="ellipse">
                <a:avLst/>
              </a:prstGeom>
              <a:gradFill flip="none" rotWithShape="1">
                <a:gsLst>
                  <a:gs pos="0">
                    <a:srgbClr val="FF7A5B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8" name="Овал 237"/>
              <p:cNvSpPr/>
              <p:nvPr/>
            </p:nvSpPr>
            <p:spPr>
              <a:xfrm>
                <a:off x="2123728" y="1124744"/>
                <a:ext cx="4536504" cy="453650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39" name="Group 4"/>
              <p:cNvGrpSpPr>
                <a:grpSpLocks noChangeAspect="1"/>
              </p:cNvGrpSpPr>
              <p:nvPr/>
            </p:nvGrpSpPr>
            <p:grpSpPr bwMode="auto">
              <a:xfrm>
                <a:off x="2524330" y="1939999"/>
                <a:ext cx="3701249" cy="3001169"/>
                <a:chOff x="567" y="479"/>
                <a:chExt cx="4478" cy="3631"/>
              </a:xfrm>
            </p:grpSpPr>
            <p:sp>
              <p:nvSpPr>
                <p:cNvPr id="241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67" y="479"/>
                  <a:ext cx="4478" cy="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2" name="Freeform 5"/>
                <p:cNvSpPr>
                  <a:spLocks/>
                </p:cNvSpPr>
                <p:nvPr/>
              </p:nvSpPr>
              <p:spPr bwMode="auto">
                <a:xfrm>
                  <a:off x="3951" y="1874"/>
                  <a:ext cx="1094" cy="1364"/>
                </a:xfrm>
                <a:custGeom>
                  <a:avLst/>
                  <a:gdLst>
                    <a:gd name="T0" fmla="*/ 712 w 1094"/>
                    <a:gd name="T1" fmla="*/ 1281 h 1364"/>
                    <a:gd name="T2" fmla="*/ 643 w 1094"/>
                    <a:gd name="T3" fmla="*/ 1354 h 1364"/>
                    <a:gd name="T4" fmla="*/ 576 w 1094"/>
                    <a:gd name="T5" fmla="*/ 1349 h 1364"/>
                    <a:gd name="T6" fmla="*/ 439 w 1094"/>
                    <a:gd name="T7" fmla="*/ 1288 h 1364"/>
                    <a:gd name="T8" fmla="*/ 321 w 1094"/>
                    <a:gd name="T9" fmla="*/ 1294 h 1364"/>
                    <a:gd name="T10" fmla="*/ 201 w 1094"/>
                    <a:gd name="T11" fmla="*/ 1277 h 1364"/>
                    <a:gd name="T12" fmla="*/ 196 w 1094"/>
                    <a:gd name="T13" fmla="*/ 1223 h 1364"/>
                    <a:gd name="T14" fmla="*/ 155 w 1094"/>
                    <a:gd name="T15" fmla="*/ 1179 h 1364"/>
                    <a:gd name="T16" fmla="*/ 94 w 1094"/>
                    <a:gd name="T17" fmla="*/ 1155 h 1364"/>
                    <a:gd name="T18" fmla="*/ 64 w 1094"/>
                    <a:gd name="T19" fmla="*/ 1087 h 1364"/>
                    <a:gd name="T20" fmla="*/ 24 w 1094"/>
                    <a:gd name="T21" fmla="*/ 1047 h 1364"/>
                    <a:gd name="T22" fmla="*/ 29 w 1094"/>
                    <a:gd name="T23" fmla="*/ 1011 h 1364"/>
                    <a:gd name="T24" fmla="*/ 61 w 1094"/>
                    <a:gd name="T25" fmla="*/ 992 h 1364"/>
                    <a:gd name="T26" fmla="*/ 54 w 1094"/>
                    <a:gd name="T27" fmla="*/ 921 h 1364"/>
                    <a:gd name="T28" fmla="*/ 14 w 1094"/>
                    <a:gd name="T29" fmla="*/ 873 h 1364"/>
                    <a:gd name="T30" fmla="*/ 0 w 1094"/>
                    <a:gd name="T31" fmla="*/ 774 h 1364"/>
                    <a:gd name="T32" fmla="*/ 54 w 1094"/>
                    <a:gd name="T33" fmla="*/ 766 h 1364"/>
                    <a:gd name="T34" fmla="*/ 74 w 1094"/>
                    <a:gd name="T35" fmla="*/ 701 h 1364"/>
                    <a:gd name="T36" fmla="*/ 51 w 1094"/>
                    <a:gd name="T37" fmla="*/ 631 h 1364"/>
                    <a:gd name="T38" fmla="*/ 61 w 1094"/>
                    <a:gd name="T39" fmla="*/ 573 h 1364"/>
                    <a:gd name="T40" fmla="*/ 122 w 1094"/>
                    <a:gd name="T41" fmla="*/ 481 h 1364"/>
                    <a:gd name="T42" fmla="*/ 177 w 1094"/>
                    <a:gd name="T43" fmla="*/ 419 h 1364"/>
                    <a:gd name="T44" fmla="*/ 218 w 1094"/>
                    <a:gd name="T45" fmla="*/ 459 h 1364"/>
                    <a:gd name="T46" fmla="*/ 200 w 1094"/>
                    <a:gd name="T47" fmla="*/ 512 h 1364"/>
                    <a:gd name="T48" fmla="*/ 194 w 1094"/>
                    <a:gd name="T49" fmla="*/ 555 h 1364"/>
                    <a:gd name="T50" fmla="*/ 251 w 1094"/>
                    <a:gd name="T51" fmla="*/ 596 h 1364"/>
                    <a:gd name="T52" fmla="*/ 363 w 1094"/>
                    <a:gd name="T53" fmla="*/ 593 h 1364"/>
                    <a:gd name="T54" fmla="*/ 466 w 1094"/>
                    <a:gd name="T55" fmla="*/ 633 h 1364"/>
                    <a:gd name="T56" fmla="*/ 511 w 1094"/>
                    <a:gd name="T57" fmla="*/ 665 h 1364"/>
                    <a:gd name="T58" fmla="*/ 551 w 1094"/>
                    <a:gd name="T59" fmla="*/ 607 h 1364"/>
                    <a:gd name="T60" fmla="*/ 531 w 1094"/>
                    <a:gd name="T61" fmla="*/ 527 h 1364"/>
                    <a:gd name="T62" fmla="*/ 549 w 1094"/>
                    <a:gd name="T63" fmla="*/ 484 h 1364"/>
                    <a:gd name="T64" fmla="*/ 597 w 1094"/>
                    <a:gd name="T65" fmla="*/ 411 h 1364"/>
                    <a:gd name="T66" fmla="*/ 695 w 1094"/>
                    <a:gd name="T67" fmla="*/ 343 h 1364"/>
                    <a:gd name="T68" fmla="*/ 728 w 1094"/>
                    <a:gd name="T69" fmla="*/ 256 h 1364"/>
                    <a:gd name="T70" fmla="*/ 725 w 1094"/>
                    <a:gd name="T71" fmla="*/ 132 h 1364"/>
                    <a:gd name="T72" fmla="*/ 704 w 1094"/>
                    <a:gd name="T73" fmla="*/ 44 h 1364"/>
                    <a:gd name="T74" fmla="*/ 771 w 1094"/>
                    <a:gd name="T75" fmla="*/ 2 h 1364"/>
                    <a:gd name="T76" fmla="*/ 812 w 1094"/>
                    <a:gd name="T77" fmla="*/ 17 h 1364"/>
                    <a:gd name="T78" fmla="*/ 821 w 1094"/>
                    <a:gd name="T79" fmla="*/ 94 h 1364"/>
                    <a:gd name="T80" fmla="*/ 824 w 1094"/>
                    <a:gd name="T81" fmla="*/ 204 h 1364"/>
                    <a:gd name="T82" fmla="*/ 858 w 1094"/>
                    <a:gd name="T83" fmla="*/ 265 h 1364"/>
                    <a:gd name="T84" fmla="*/ 933 w 1094"/>
                    <a:gd name="T85" fmla="*/ 312 h 1364"/>
                    <a:gd name="T86" fmla="*/ 961 w 1094"/>
                    <a:gd name="T87" fmla="*/ 464 h 1364"/>
                    <a:gd name="T88" fmla="*/ 982 w 1094"/>
                    <a:gd name="T89" fmla="*/ 604 h 1364"/>
                    <a:gd name="T90" fmla="*/ 1060 w 1094"/>
                    <a:gd name="T91" fmla="*/ 634 h 1364"/>
                    <a:gd name="T92" fmla="*/ 1080 w 1094"/>
                    <a:gd name="T93" fmla="*/ 660 h 1364"/>
                    <a:gd name="T94" fmla="*/ 1030 w 1094"/>
                    <a:gd name="T95" fmla="*/ 692 h 1364"/>
                    <a:gd name="T96" fmla="*/ 1030 w 1094"/>
                    <a:gd name="T97" fmla="*/ 766 h 1364"/>
                    <a:gd name="T98" fmla="*/ 1047 w 1094"/>
                    <a:gd name="T99" fmla="*/ 831 h 1364"/>
                    <a:gd name="T100" fmla="*/ 994 w 1094"/>
                    <a:gd name="T101" fmla="*/ 950 h 1364"/>
                    <a:gd name="T102" fmla="*/ 991 w 1094"/>
                    <a:gd name="T103" fmla="*/ 991 h 1364"/>
                    <a:gd name="T104" fmla="*/ 955 w 1094"/>
                    <a:gd name="T105" fmla="*/ 1040 h 1364"/>
                    <a:gd name="T106" fmla="*/ 957 w 1094"/>
                    <a:gd name="T107" fmla="*/ 1095 h 1364"/>
                    <a:gd name="T108" fmla="*/ 933 w 1094"/>
                    <a:gd name="T109" fmla="*/ 1135 h 1364"/>
                    <a:gd name="T110" fmla="*/ 810 w 1094"/>
                    <a:gd name="T111" fmla="*/ 1209 h 1364"/>
                    <a:gd name="T112" fmla="*/ 692 w 1094"/>
                    <a:gd name="T113" fmla="*/ 1214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4" h="1364">
                      <a:moveTo>
                        <a:pt x="692" y="1214"/>
                      </a:moveTo>
                      <a:lnTo>
                        <a:pt x="692" y="1214"/>
                      </a:lnTo>
                      <a:lnTo>
                        <a:pt x="705" y="1250"/>
                      </a:lnTo>
                      <a:lnTo>
                        <a:pt x="709" y="1265"/>
                      </a:lnTo>
                      <a:lnTo>
                        <a:pt x="711" y="1272"/>
                      </a:lnTo>
                      <a:lnTo>
                        <a:pt x="712" y="1281"/>
                      </a:lnTo>
                      <a:lnTo>
                        <a:pt x="712" y="1281"/>
                      </a:lnTo>
                      <a:lnTo>
                        <a:pt x="711" y="1287"/>
                      </a:lnTo>
                      <a:lnTo>
                        <a:pt x="709" y="1292"/>
                      </a:lnTo>
                      <a:lnTo>
                        <a:pt x="704" y="1305"/>
                      </a:lnTo>
                      <a:lnTo>
                        <a:pt x="695" y="1316"/>
                      </a:lnTo>
                      <a:lnTo>
                        <a:pt x="687" y="1323"/>
                      </a:lnTo>
                      <a:lnTo>
                        <a:pt x="687" y="1323"/>
                      </a:lnTo>
                      <a:lnTo>
                        <a:pt x="643" y="1354"/>
                      </a:lnTo>
                      <a:lnTo>
                        <a:pt x="630" y="1362"/>
                      </a:lnTo>
                      <a:lnTo>
                        <a:pt x="626" y="1363"/>
                      </a:lnTo>
                      <a:lnTo>
                        <a:pt x="620" y="1364"/>
                      </a:lnTo>
                      <a:lnTo>
                        <a:pt x="616" y="1364"/>
                      </a:lnTo>
                      <a:lnTo>
                        <a:pt x="610" y="1363"/>
                      </a:lnTo>
                      <a:lnTo>
                        <a:pt x="596" y="1357"/>
                      </a:lnTo>
                      <a:lnTo>
                        <a:pt x="576" y="1349"/>
                      </a:lnTo>
                      <a:lnTo>
                        <a:pt x="546" y="1335"/>
                      </a:lnTo>
                      <a:lnTo>
                        <a:pt x="546" y="1335"/>
                      </a:lnTo>
                      <a:lnTo>
                        <a:pt x="520" y="1323"/>
                      </a:lnTo>
                      <a:lnTo>
                        <a:pt x="494" y="1311"/>
                      </a:lnTo>
                      <a:lnTo>
                        <a:pt x="467" y="1298"/>
                      </a:lnTo>
                      <a:lnTo>
                        <a:pt x="439" y="1288"/>
                      </a:lnTo>
                      <a:lnTo>
                        <a:pt x="439" y="1288"/>
                      </a:lnTo>
                      <a:lnTo>
                        <a:pt x="421" y="1284"/>
                      </a:lnTo>
                      <a:lnTo>
                        <a:pt x="402" y="1282"/>
                      </a:lnTo>
                      <a:lnTo>
                        <a:pt x="382" y="1282"/>
                      </a:lnTo>
                      <a:lnTo>
                        <a:pt x="364" y="1287"/>
                      </a:lnTo>
                      <a:lnTo>
                        <a:pt x="364" y="1287"/>
                      </a:lnTo>
                      <a:lnTo>
                        <a:pt x="343" y="1291"/>
                      </a:lnTo>
                      <a:lnTo>
                        <a:pt x="321" y="1294"/>
                      </a:lnTo>
                      <a:lnTo>
                        <a:pt x="302" y="1295"/>
                      </a:lnTo>
                      <a:lnTo>
                        <a:pt x="280" y="1295"/>
                      </a:lnTo>
                      <a:lnTo>
                        <a:pt x="261" y="1292"/>
                      </a:lnTo>
                      <a:lnTo>
                        <a:pt x="241" y="1289"/>
                      </a:lnTo>
                      <a:lnTo>
                        <a:pt x="221" y="1284"/>
                      </a:lnTo>
                      <a:lnTo>
                        <a:pt x="201" y="1277"/>
                      </a:lnTo>
                      <a:lnTo>
                        <a:pt x="201" y="1277"/>
                      </a:lnTo>
                      <a:lnTo>
                        <a:pt x="197" y="1272"/>
                      </a:lnTo>
                      <a:lnTo>
                        <a:pt x="193" y="1267"/>
                      </a:lnTo>
                      <a:lnTo>
                        <a:pt x="191" y="1260"/>
                      </a:lnTo>
                      <a:lnTo>
                        <a:pt x="191" y="1254"/>
                      </a:lnTo>
                      <a:lnTo>
                        <a:pt x="191" y="1254"/>
                      </a:lnTo>
                      <a:lnTo>
                        <a:pt x="196" y="1237"/>
                      </a:lnTo>
                      <a:lnTo>
                        <a:pt x="196" y="1223"/>
                      </a:lnTo>
                      <a:lnTo>
                        <a:pt x="193" y="1210"/>
                      </a:lnTo>
                      <a:lnTo>
                        <a:pt x="191" y="1204"/>
                      </a:lnTo>
                      <a:lnTo>
                        <a:pt x="188" y="1199"/>
                      </a:lnTo>
                      <a:lnTo>
                        <a:pt x="184" y="1195"/>
                      </a:lnTo>
                      <a:lnTo>
                        <a:pt x="180" y="1190"/>
                      </a:lnTo>
                      <a:lnTo>
                        <a:pt x="169" y="1183"/>
                      </a:lnTo>
                      <a:lnTo>
                        <a:pt x="155" y="1179"/>
                      </a:lnTo>
                      <a:lnTo>
                        <a:pt x="138" y="1176"/>
                      </a:lnTo>
                      <a:lnTo>
                        <a:pt x="138" y="1176"/>
                      </a:lnTo>
                      <a:lnTo>
                        <a:pt x="126" y="1175"/>
                      </a:lnTo>
                      <a:lnTo>
                        <a:pt x="116" y="1172"/>
                      </a:lnTo>
                      <a:lnTo>
                        <a:pt x="108" y="1168"/>
                      </a:lnTo>
                      <a:lnTo>
                        <a:pt x="101" y="1162"/>
                      </a:lnTo>
                      <a:lnTo>
                        <a:pt x="94" y="1155"/>
                      </a:lnTo>
                      <a:lnTo>
                        <a:pt x="89" y="1146"/>
                      </a:lnTo>
                      <a:lnTo>
                        <a:pt x="87" y="1137"/>
                      </a:lnTo>
                      <a:lnTo>
                        <a:pt x="84" y="1125"/>
                      </a:lnTo>
                      <a:lnTo>
                        <a:pt x="84" y="1125"/>
                      </a:lnTo>
                      <a:lnTo>
                        <a:pt x="80" y="1111"/>
                      </a:lnTo>
                      <a:lnTo>
                        <a:pt x="72" y="1098"/>
                      </a:lnTo>
                      <a:lnTo>
                        <a:pt x="64" y="1087"/>
                      </a:lnTo>
                      <a:lnTo>
                        <a:pt x="56" y="1074"/>
                      </a:lnTo>
                      <a:lnTo>
                        <a:pt x="56" y="1074"/>
                      </a:lnTo>
                      <a:lnTo>
                        <a:pt x="48" y="1067"/>
                      </a:lnTo>
                      <a:lnTo>
                        <a:pt x="41" y="1062"/>
                      </a:lnTo>
                      <a:lnTo>
                        <a:pt x="33" y="1054"/>
                      </a:lnTo>
                      <a:lnTo>
                        <a:pt x="24" y="1047"/>
                      </a:lnTo>
                      <a:lnTo>
                        <a:pt x="24" y="1047"/>
                      </a:lnTo>
                      <a:lnTo>
                        <a:pt x="20" y="1042"/>
                      </a:lnTo>
                      <a:lnTo>
                        <a:pt x="17" y="1035"/>
                      </a:lnTo>
                      <a:lnTo>
                        <a:pt x="16" y="1029"/>
                      </a:lnTo>
                      <a:lnTo>
                        <a:pt x="17" y="1023"/>
                      </a:lnTo>
                      <a:lnTo>
                        <a:pt x="19" y="1018"/>
                      </a:lnTo>
                      <a:lnTo>
                        <a:pt x="23" y="1013"/>
                      </a:lnTo>
                      <a:lnTo>
                        <a:pt x="29" y="1011"/>
                      </a:lnTo>
                      <a:lnTo>
                        <a:pt x="36" y="1008"/>
                      </a:lnTo>
                      <a:lnTo>
                        <a:pt x="36" y="1008"/>
                      </a:lnTo>
                      <a:lnTo>
                        <a:pt x="43" y="1006"/>
                      </a:lnTo>
                      <a:lnTo>
                        <a:pt x="50" y="1005"/>
                      </a:lnTo>
                      <a:lnTo>
                        <a:pt x="54" y="1001"/>
                      </a:lnTo>
                      <a:lnTo>
                        <a:pt x="58" y="998"/>
                      </a:lnTo>
                      <a:lnTo>
                        <a:pt x="61" y="992"/>
                      </a:lnTo>
                      <a:lnTo>
                        <a:pt x="63" y="987"/>
                      </a:lnTo>
                      <a:lnTo>
                        <a:pt x="64" y="974"/>
                      </a:lnTo>
                      <a:lnTo>
                        <a:pt x="64" y="974"/>
                      </a:lnTo>
                      <a:lnTo>
                        <a:pt x="63" y="951"/>
                      </a:lnTo>
                      <a:lnTo>
                        <a:pt x="61" y="941"/>
                      </a:lnTo>
                      <a:lnTo>
                        <a:pt x="58" y="931"/>
                      </a:lnTo>
                      <a:lnTo>
                        <a:pt x="54" y="921"/>
                      </a:lnTo>
                      <a:lnTo>
                        <a:pt x="47" y="913"/>
                      </a:lnTo>
                      <a:lnTo>
                        <a:pt x="40" y="904"/>
                      </a:lnTo>
                      <a:lnTo>
                        <a:pt x="31" y="896"/>
                      </a:lnTo>
                      <a:lnTo>
                        <a:pt x="31" y="896"/>
                      </a:lnTo>
                      <a:lnTo>
                        <a:pt x="26" y="892"/>
                      </a:lnTo>
                      <a:lnTo>
                        <a:pt x="22" y="886"/>
                      </a:lnTo>
                      <a:lnTo>
                        <a:pt x="14" y="873"/>
                      </a:lnTo>
                      <a:lnTo>
                        <a:pt x="9" y="861"/>
                      </a:lnTo>
                      <a:lnTo>
                        <a:pt x="5" y="846"/>
                      </a:lnTo>
                      <a:lnTo>
                        <a:pt x="5" y="846"/>
                      </a:lnTo>
                      <a:lnTo>
                        <a:pt x="3" y="828"/>
                      </a:lnTo>
                      <a:lnTo>
                        <a:pt x="2" y="810"/>
                      </a:lnTo>
                      <a:lnTo>
                        <a:pt x="0" y="774"/>
                      </a:lnTo>
                      <a:lnTo>
                        <a:pt x="0" y="774"/>
                      </a:lnTo>
                      <a:lnTo>
                        <a:pt x="5" y="771"/>
                      </a:lnTo>
                      <a:lnTo>
                        <a:pt x="7" y="770"/>
                      </a:lnTo>
                      <a:lnTo>
                        <a:pt x="7" y="770"/>
                      </a:lnTo>
                      <a:lnTo>
                        <a:pt x="30" y="770"/>
                      </a:lnTo>
                      <a:lnTo>
                        <a:pt x="40" y="770"/>
                      </a:lnTo>
                      <a:lnTo>
                        <a:pt x="48" y="767"/>
                      </a:lnTo>
                      <a:lnTo>
                        <a:pt x="54" y="766"/>
                      </a:lnTo>
                      <a:lnTo>
                        <a:pt x="60" y="762"/>
                      </a:lnTo>
                      <a:lnTo>
                        <a:pt x="65" y="757"/>
                      </a:lnTo>
                      <a:lnTo>
                        <a:pt x="68" y="752"/>
                      </a:lnTo>
                      <a:lnTo>
                        <a:pt x="71" y="746"/>
                      </a:lnTo>
                      <a:lnTo>
                        <a:pt x="72" y="739"/>
                      </a:lnTo>
                      <a:lnTo>
                        <a:pt x="74" y="722"/>
                      </a:lnTo>
                      <a:lnTo>
                        <a:pt x="74" y="701"/>
                      </a:lnTo>
                      <a:lnTo>
                        <a:pt x="71" y="677"/>
                      </a:lnTo>
                      <a:lnTo>
                        <a:pt x="71" y="677"/>
                      </a:lnTo>
                      <a:lnTo>
                        <a:pt x="70" y="667"/>
                      </a:lnTo>
                      <a:lnTo>
                        <a:pt x="65" y="658"/>
                      </a:lnTo>
                      <a:lnTo>
                        <a:pt x="56" y="640"/>
                      </a:lnTo>
                      <a:lnTo>
                        <a:pt x="56" y="640"/>
                      </a:lnTo>
                      <a:lnTo>
                        <a:pt x="51" y="631"/>
                      </a:lnTo>
                      <a:lnTo>
                        <a:pt x="47" y="623"/>
                      </a:lnTo>
                      <a:lnTo>
                        <a:pt x="46" y="614"/>
                      </a:lnTo>
                      <a:lnTo>
                        <a:pt x="44" y="606"/>
                      </a:lnTo>
                      <a:lnTo>
                        <a:pt x="46" y="599"/>
                      </a:lnTo>
                      <a:lnTo>
                        <a:pt x="50" y="590"/>
                      </a:lnTo>
                      <a:lnTo>
                        <a:pt x="54" y="582"/>
                      </a:lnTo>
                      <a:lnTo>
                        <a:pt x="61" y="573"/>
                      </a:lnTo>
                      <a:lnTo>
                        <a:pt x="61" y="573"/>
                      </a:lnTo>
                      <a:lnTo>
                        <a:pt x="77" y="558"/>
                      </a:lnTo>
                      <a:lnTo>
                        <a:pt x="91" y="539"/>
                      </a:lnTo>
                      <a:lnTo>
                        <a:pt x="104" y="521"/>
                      </a:lnTo>
                      <a:lnTo>
                        <a:pt x="115" y="501"/>
                      </a:lnTo>
                      <a:lnTo>
                        <a:pt x="115" y="501"/>
                      </a:lnTo>
                      <a:lnTo>
                        <a:pt x="122" y="481"/>
                      </a:lnTo>
                      <a:lnTo>
                        <a:pt x="128" y="460"/>
                      </a:lnTo>
                      <a:lnTo>
                        <a:pt x="138" y="413"/>
                      </a:lnTo>
                      <a:lnTo>
                        <a:pt x="138" y="413"/>
                      </a:lnTo>
                      <a:lnTo>
                        <a:pt x="147" y="413"/>
                      </a:lnTo>
                      <a:lnTo>
                        <a:pt x="157" y="413"/>
                      </a:lnTo>
                      <a:lnTo>
                        <a:pt x="167" y="416"/>
                      </a:lnTo>
                      <a:lnTo>
                        <a:pt x="177" y="419"/>
                      </a:lnTo>
                      <a:lnTo>
                        <a:pt x="186" y="423"/>
                      </a:lnTo>
                      <a:lnTo>
                        <a:pt x="196" y="429"/>
                      </a:lnTo>
                      <a:lnTo>
                        <a:pt x="213" y="442"/>
                      </a:lnTo>
                      <a:lnTo>
                        <a:pt x="213" y="442"/>
                      </a:lnTo>
                      <a:lnTo>
                        <a:pt x="215" y="445"/>
                      </a:lnTo>
                      <a:lnTo>
                        <a:pt x="217" y="449"/>
                      </a:lnTo>
                      <a:lnTo>
                        <a:pt x="218" y="459"/>
                      </a:lnTo>
                      <a:lnTo>
                        <a:pt x="218" y="470"/>
                      </a:lnTo>
                      <a:lnTo>
                        <a:pt x="215" y="480"/>
                      </a:lnTo>
                      <a:lnTo>
                        <a:pt x="215" y="480"/>
                      </a:lnTo>
                      <a:lnTo>
                        <a:pt x="214" y="490"/>
                      </a:lnTo>
                      <a:lnTo>
                        <a:pt x="210" y="498"/>
                      </a:lnTo>
                      <a:lnTo>
                        <a:pt x="205" y="505"/>
                      </a:lnTo>
                      <a:lnTo>
                        <a:pt x="200" y="512"/>
                      </a:lnTo>
                      <a:lnTo>
                        <a:pt x="200" y="512"/>
                      </a:lnTo>
                      <a:lnTo>
                        <a:pt x="191" y="521"/>
                      </a:lnTo>
                      <a:lnTo>
                        <a:pt x="187" y="528"/>
                      </a:lnTo>
                      <a:lnTo>
                        <a:pt x="186" y="535"/>
                      </a:lnTo>
                      <a:lnTo>
                        <a:pt x="187" y="542"/>
                      </a:lnTo>
                      <a:lnTo>
                        <a:pt x="190" y="548"/>
                      </a:lnTo>
                      <a:lnTo>
                        <a:pt x="194" y="555"/>
                      </a:lnTo>
                      <a:lnTo>
                        <a:pt x="205" y="568"/>
                      </a:lnTo>
                      <a:lnTo>
                        <a:pt x="205" y="568"/>
                      </a:lnTo>
                      <a:lnTo>
                        <a:pt x="214" y="576"/>
                      </a:lnTo>
                      <a:lnTo>
                        <a:pt x="222" y="583"/>
                      </a:lnTo>
                      <a:lnTo>
                        <a:pt x="231" y="589"/>
                      </a:lnTo>
                      <a:lnTo>
                        <a:pt x="241" y="593"/>
                      </a:lnTo>
                      <a:lnTo>
                        <a:pt x="251" y="596"/>
                      </a:lnTo>
                      <a:lnTo>
                        <a:pt x="261" y="597"/>
                      </a:lnTo>
                      <a:lnTo>
                        <a:pt x="272" y="597"/>
                      </a:lnTo>
                      <a:lnTo>
                        <a:pt x="285" y="596"/>
                      </a:lnTo>
                      <a:lnTo>
                        <a:pt x="285" y="596"/>
                      </a:lnTo>
                      <a:lnTo>
                        <a:pt x="323" y="593"/>
                      </a:lnTo>
                      <a:lnTo>
                        <a:pt x="343" y="592"/>
                      </a:lnTo>
                      <a:lnTo>
                        <a:pt x="363" y="593"/>
                      </a:lnTo>
                      <a:lnTo>
                        <a:pt x="382" y="595"/>
                      </a:lnTo>
                      <a:lnTo>
                        <a:pt x="401" y="599"/>
                      </a:lnTo>
                      <a:lnTo>
                        <a:pt x="421" y="606"/>
                      </a:lnTo>
                      <a:lnTo>
                        <a:pt x="439" y="614"/>
                      </a:lnTo>
                      <a:lnTo>
                        <a:pt x="439" y="614"/>
                      </a:lnTo>
                      <a:lnTo>
                        <a:pt x="453" y="624"/>
                      </a:lnTo>
                      <a:lnTo>
                        <a:pt x="466" y="633"/>
                      </a:lnTo>
                      <a:lnTo>
                        <a:pt x="479" y="644"/>
                      </a:lnTo>
                      <a:lnTo>
                        <a:pt x="490" y="655"/>
                      </a:lnTo>
                      <a:lnTo>
                        <a:pt x="490" y="655"/>
                      </a:lnTo>
                      <a:lnTo>
                        <a:pt x="500" y="664"/>
                      </a:lnTo>
                      <a:lnTo>
                        <a:pt x="503" y="665"/>
                      </a:lnTo>
                      <a:lnTo>
                        <a:pt x="507" y="665"/>
                      </a:lnTo>
                      <a:lnTo>
                        <a:pt x="511" y="665"/>
                      </a:lnTo>
                      <a:lnTo>
                        <a:pt x="515" y="664"/>
                      </a:lnTo>
                      <a:lnTo>
                        <a:pt x="522" y="658"/>
                      </a:lnTo>
                      <a:lnTo>
                        <a:pt x="522" y="658"/>
                      </a:lnTo>
                      <a:lnTo>
                        <a:pt x="534" y="647"/>
                      </a:lnTo>
                      <a:lnTo>
                        <a:pt x="542" y="634"/>
                      </a:lnTo>
                      <a:lnTo>
                        <a:pt x="548" y="621"/>
                      </a:lnTo>
                      <a:lnTo>
                        <a:pt x="551" y="607"/>
                      </a:lnTo>
                      <a:lnTo>
                        <a:pt x="552" y="592"/>
                      </a:lnTo>
                      <a:lnTo>
                        <a:pt x="551" y="578"/>
                      </a:lnTo>
                      <a:lnTo>
                        <a:pt x="546" y="563"/>
                      </a:lnTo>
                      <a:lnTo>
                        <a:pt x="541" y="549"/>
                      </a:lnTo>
                      <a:lnTo>
                        <a:pt x="541" y="549"/>
                      </a:lnTo>
                      <a:lnTo>
                        <a:pt x="534" y="534"/>
                      </a:lnTo>
                      <a:lnTo>
                        <a:pt x="531" y="527"/>
                      </a:lnTo>
                      <a:lnTo>
                        <a:pt x="531" y="520"/>
                      </a:lnTo>
                      <a:lnTo>
                        <a:pt x="531" y="512"/>
                      </a:lnTo>
                      <a:lnTo>
                        <a:pt x="534" y="504"/>
                      </a:lnTo>
                      <a:lnTo>
                        <a:pt x="539" y="497"/>
                      </a:lnTo>
                      <a:lnTo>
                        <a:pt x="546" y="490"/>
                      </a:lnTo>
                      <a:lnTo>
                        <a:pt x="546" y="490"/>
                      </a:lnTo>
                      <a:lnTo>
                        <a:pt x="549" y="484"/>
                      </a:lnTo>
                      <a:lnTo>
                        <a:pt x="554" y="479"/>
                      </a:lnTo>
                      <a:lnTo>
                        <a:pt x="559" y="466"/>
                      </a:lnTo>
                      <a:lnTo>
                        <a:pt x="563" y="453"/>
                      </a:lnTo>
                      <a:lnTo>
                        <a:pt x="566" y="447"/>
                      </a:lnTo>
                      <a:lnTo>
                        <a:pt x="571" y="442"/>
                      </a:lnTo>
                      <a:lnTo>
                        <a:pt x="571" y="442"/>
                      </a:lnTo>
                      <a:lnTo>
                        <a:pt x="597" y="411"/>
                      </a:lnTo>
                      <a:lnTo>
                        <a:pt x="610" y="396"/>
                      </a:lnTo>
                      <a:lnTo>
                        <a:pt x="624" y="382"/>
                      </a:lnTo>
                      <a:lnTo>
                        <a:pt x="640" y="370"/>
                      </a:lnTo>
                      <a:lnTo>
                        <a:pt x="657" y="358"/>
                      </a:lnTo>
                      <a:lnTo>
                        <a:pt x="675" y="350"/>
                      </a:lnTo>
                      <a:lnTo>
                        <a:pt x="695" y="343"/>
                      </a:lnTo>
                      <a:lnTo>
                        <a:pt x="695" y="343"/>
                      </a:lnTo>
                      <a:lnTo>
                        <a:pt x="699" y="340"/>
                      </a:lnTo>
                      <a:lnTo>
                        <a:pt x="704" y="334"/>
                      </a:lnTo>
                      <a:lnTo>
                        <a:pt x="711" y="320"/>
                      </a:lnTo>
                      <a:lnTo>
                        <a:pt x="711" y="320"/>
                      </a:lnTo>
                      <a:lnTo>
                        <a:pt x="718" y="299"/>
                      </a:lnTo>
                      <a:lnTo>
                        <a:pt x="723" y="278"/>
                      </a:lnTo>
                      <a:lnTo>
                        <a:pt x="728" y="256"/>
                      </a:lnTo>
                      <a:lnTo>
                        <a:pt x="730" y="235"/>
                      </a:lnTo>
                      <a:lnTo>
                        <a:pt x="730" y="212"/>
                      </a:lnTo>
                      <a:lnTo>
                        <a:pt x="730" y="191"/>
                      </a:lnTo>
                      <a:lnTo>
                        <a:pt x="729" y="147"/>
                      </a:lnTo>
                      <a:lnTo>
                        <a:pt x="729" y="147"/>
                      </a:lnTo>
                      <a:lnTo>
                        <a:pt x="728" y="139"/>
                      </a:lnTo>
                      <a:lnTo>
                        <a:pt x="725" y="132"/>
                      </a:lnTo>
                      <a:lnTo>
                        <a:pt x="718" y="115"/>
                      </a:lnTo>
                      <a:lnTo>
                        <a:pt x="711" y="99"/>
                      </a:lnTo>
                      <a:lnTo>
                        <a:pt x="704" y="84"/>
                      </a:lnTo>
                      <a:lnTo>
                        <a:pt x="704" y="84"/>
                      </a:lnTo>
                      <a:lnTo>
                        <a:pt x="701" y="70"/>
                      </a:lnTo>
                      <a:lnTo>
                        <a:pt x="701" y="55"/>
                      </a:lnTo>
                      <a:lnTo>
                        <a:pt x="704" y="44"/>
                      </a:lnTo>
                      <a:lnTo>
                        <a:pt x="708" y="33"/>
                      </a:lnTo>
                      <a:lnTo>
                        <a:pt x="716" y="23"/>
                      </a:lnTo>
                      <a:lnTo>
                        <a:pt x="726" y="16"/>
                      </a:lnTo>
                      <a:lnTo>
                        <a:pt x="739" y="9"/>
                      </a:lnTo>
                      <a:lnTo>
                        <a:pt x="753" y="4"/>
                      </a:lnTo>
                      <a:lnTo>
                        <a:pt x="753" y="4"/>
                      </a:lnTo>
                      <a:lnTo>
                        <a:pt x="771" y="2"/>
                      </a:lnTo>
                      <a:lnTo>
                        <a:pt x="771" y="2"/>
                      </a:lnTo>
                      <a:lnTo>
                        <a:pt x="784" y="0"/>
                      </a:lnTo>
                      <a:lnTo>
                        <a:pt x="794" y="0"/>
                      </a:lnTo>
                      <a:lnTo>
                        <a:pt x="803" y="2"/>
                      </a:lnTo>
                      <a:lnTo>
                        <a:pt x="807" y="4"/>
                      </a:lnTo>
                      <a:lnTo>
                        <a:pt x="811" y="10"/>
                      </a:lnTo>
                      <a:lnTo>
                        <a:pt x="812" y="17"/>
                      </a:lnTo>
                      <a:lnTo>
                        <a:pt x="814" y="27"/>
                      </a:lnTo>
                      <a:lnTo>
                        <a:pt x="814" y="40"/>
                      </a:lnTo>
                      <a:lnTo>
                        <a:pt x="814" y="40"/>
                      </a:lnTo>
                      <a:lnTo>
                        <a:pt x="814" y="53"/>
                      </a:lnTo>
                      <a:lnTo>
                        <a:pt x="817" y="67"/>
                      </a:lnTo>
                      <a:lnTo>
                        <a:pt x="821" y="94"/>
                      </a:lnTo>
                      <a:lnTo>
                        <a:pt x="821" y="94"/>
                      </a:lnTo>
                      <a:lnTo>
                        <a:pt x="825" y="137"/>
                      </a:lnTo>
                      <a:lnTo>
                        <a:pt x="825" y="137"/>
                      </a:lnTo>
                      <a:lnTo>
                        <a:pt x="825" y="140"/>
                      </a:lnTo>
                      <a:lnTo>
                        <a:pt x="825" y="140"/>
                      </a:lnTo>
                      <a:lnTo>
                        <a:pt x="824" y="162"/>
                      </a:lnTo>
                      <a:lnTo>
                        <a:pt x="822" y="184"/>
                      </a:lnTo>
                      <a:lnTo>
                        <a:pt x="824" y="204"/>
                      </a:lnTo>
                      <a:lnTo>
                        <a:pt x="827" y="214"/>
                      </a:lnTo>
                      <a:lnTo>
                        <a:pt x="829" y="224"/>
                      </a:lnTo>
                      <a:lnTo>
                        <a:pt x="832" y="232"/>
                      </a:lnTo>
                      <a:lnTo>
                        <a:pt x="838" y="242"/>
                      </a:lnTo>
                      <a:lnTo>
                        <a:pt x="844" y="249"/>
                      </a:lnTo>
                      <a:lnTo>
                        <a:pt x="851" y="258"/>
                      </a:lnTo>
                      <a:lnTo>
                        <a:pt x="858" y="265"/>
                      </a:lnTo>
                      <a:lnTo>
                        <a:pt x="868" y="271"/>
                      </a:lnTo>
                      <a:lnTo>
                        <a:pt x="879" y="276"/>
                      </a:lnTo>
                      <a:lnTo>
                        <a:pt x="892" y="282"/>
                      </a:lnTo>
                      <a:lnTo>
                        <a:pt x="892" y="282"/>
                      </a:lnTo>
                      <a:lnTo>
                        <a:pt x="907" y="290"/>
                      </a:lnTo>
                      <a:lnTo>
                        <a:pt x="921" y="299"/>
                      </a:lnTo>
                      <a:lnTo>
                        <a:pt x="933" y="312"/>
                      </a:lnTo>
                      <a:lnTo>
                        <a:pt x="941" y="324"/>
                      </a:lnTo>
                      <a:lnTo>
                        <a:pt x="947" y="338"/>
                      </a:lnTo>
                      <a:lnTo>
                        <a:pt x="951" y="354"/>
                      </a:lnTo>
                      <a:lnTo>
                        <a:pt x="954" y="371"/>
                      </a:lnTo>
                      <a:lnTo>
                        <a:pt x="955" y="389"/>
                      </a:lnTo>
                      <a:lnTo>
                        <a:pt x="955" y="389"/>
                      </a:lnTo>
                      <a:lnTo>
                        <a:pt x="961" y="464"/>
                      </a:lnTo>
                      <a:lnTo>
                        <a:pt x="968" y="541"/>
                      </a:lnTo>
                      <a:lnTo>
                        <a:pt x="968" y="541"/>
                      </a:lnTo>
                      <a:lnTo>
                        <a:pt x="971" y="566"/>
                      </a:lnTo>
                      <a:lnTo>
                        <a:pt x="974" y="585"/>
                      </a:lnTo>
                      <a:lnTo>
                        <a:pt x="977" y="592"/>
                      </a:lnTo>
                      <a:lnTo>
                        <a:pt x="979" y="599"/>
                      </a:lnTo>
                      <a:lnTo>
                        <a:pt x="982" y="604"/>
                      </a:lnTo>
                      <a:lnTo>
                        <a:pt x="986" y="609"/>
                      </a:lnTo>
                      <a:lnTo>
                        <a:pt x="991" y="613"/>
                      </a:lnTo>
                      <a:lnTo>
                        <a:pt x="996" y="616"/>
                      </a:lnTo>
                      <a:lnTo>
                        <a:pt x="1011" y="621"/>
                      </a:lnTo>
                      <a:lnTo>
                        <a:pt x="1053" y="633"/>
                      </a:lnTo>
                      <a:lnTo>
                        <a:pt x="1053" y="633"/>
                      </a:lnTo>
                      <a:lnTo>
                        <a:pt x="1060" y="634"/>
                      </a:lnTo>
                      <a:lnTo>
                        <a:pt x="1063" y="634"/>
                      </a:lnTo>
                      <a:lnTo>
                        <a:pt x="1067" y="636"/>
                      </a:lnTo>
                      <a:lnTo>
                        <a:pt x="1067" y="636"/>
                      </a:lnTo>
                      <a:lnTo>
                        <a:pt x="1080" y="643"/>
                      </a:lnTo>
                      <a:lnTo>
                        <a:pt x="1094" y="650"/>
                      </a:lnTo>
                      <a:lnTo>
                        <a:pt x="1094" y="650"/>
                      </a:lnTo>
                      <a:lnTo>
                        <a:pt x="1080" y="660"/>
                      </a:lnTo>
                      <a:lnTo>
                        <a:pt x="1073" y="664"/>
                      </a:lnTo>
                      <a:lnTo>
                        <a:pt x="1066" y="667"/>
                      </a:lnTo>
                      <a:lnTo>
                        <a:pt x="1066" y="667"/>
                      </a:lnTo>
                      <a:lnTo>
                        <a:pt x="1056" y="670"/>
                      </a:lnTo>
                      <a:lnTo>
                        <a:pt x="1047" y="675"/>
                      </a:lnTo>
                      <a:lnTo>
                        <a:pt x="1039" y="682"/>
                      </a:lnTo>
                      <a:lnTo>
                        <a:pt x="1030" y="692"/>
                      </a:lnTo>
                      <a:lnTo>
                        <a:pt x="1025" y="702"/>
                      </a:lnTo>
                      <a:lnTo>
                        <a:pt x="1020" y="713"/>
                      </a:lnTo>
                      <a:lnTo>
                        <a:pt x="1019" y="725"/>
                      </a:lnTo>
                      <a:lnTo>
                        <a:pt x="1020" y="737"/>
                      </a:lnTo>
                      <a:lnTo>
                        <a:pt x="1020" y="737"/>
                      </a:lnTo>
                      <a:lnTo>
                        <a:pt x="1025" y="752"/>
                      </a:lnTo>
                      <a:lnTo>
                        <a:pt x="1030" y="766"/>
                      </a:lnTo>
                      <a:lnTo>
                        <a:pt x="1036" y="780"/>
                      </a:lnTo>
                      <a:lnTo>
                        <a:pt x="1042" y="794"/>
                      </a:lnTo>
                      <a:lnTo>
                        <a:pt x="1042" y="794"/>
                      </a:lnTo>
                      <a:lnTo>
                        <a:pt x="1047" y="814"/>
                      </a:lnTo>
                      <a:lnTo>
                        <a:pt x="1049" y="822"/>
                      </a:lnTo>
                      <a:lnTo>
                        <a:pt x="1049" y="827"/>
                      </a:lnTo>
                      <a:lnTo>
                        <a:pt x="1047" y="831"/>
                      </a:lnTo>
                      <a:lnTo>
                        <a:pt x="1047" y="831"/>
                      </a:lnTo>
                      <a:lnTo>
                        <a:pt x="1039" y="854"/>
                      </a:lnTo>
                      <a:lnTo>
                        <a:pt x="1028" y="878"/>
                      </a:lnTo>
                      <a:lnTo>
                        <a:pt x="1006" y="923"/>
                      </a:lnTo>
                      <a:lnTo>
                        <a:pt x="1006" y="923"/>
                      </a:lnTo>
                      <a:lnTo>
                        <a:pt x="998" y="941"/>
                      </a:lnTo>
                      <a:lnTo>
                        <a:pt x="994" y="950"/>
                      </a:lnTo>
                      <a:lnTo>
                        <a:pt x="994" y="954"/>
                      </a:lnTo>
                      <a:lnTo>
                        <a:pt x="994" y="958"/>
                      </a:lnTo>
                      <a:lnTo>
                        <a:pt x="994" y="958"/>
                      </a:lnTo>
                      <a:lnTo>
                        <a:pt x="995" y="968"/>
                      </a:lnTo>
                      <a:lnTo>
                        <a:pt x="995" y="977"/>
                      </a:lnTo>
                      <a:lnTo>
                        <a:pt x="994" y="984"/>
                      </a:lnTo>
                      <a:lnTo>
                        <a:pt x="991" y="991"/>
                      </a:lnTo>
                      <a:lnTo>
                        <a:pt x="988" y="998"/>
                      </a:lnTo>
                      <a:lnTo>
                        <a:pt x="984" y="1003"/>
                      </a:lnTo>
                      <a:lnTo>
                        <a:pt x="972" y="1016"/>
                      </a:lnTo>
                      <a:lnTo>
                        <a:pt x="972" y="1016"/>
                      </a:lnTo>
                      <a:lnTo>
                        <a:pt x="965" y="1023"/>
                      </a:lnTo>
                      <a:lnTo>
                        <a:pt x="960" y="1032"/>
                      </a:lnTo>
                      <a:lnTo>
                        <a:pt x="955" y="1040"/>
                      </a:lnTo>
                      <a:lnTo>
                        <a:pt x="953" y="1049"/>
                      </a:lnTo>
                      <a:lnTo>
                        <a:pt x="950" y="1057"/>
                      </a:lnTo>
                      <a:lnTo>
                        <a:pt x="950" y="1067"/>
                      </a:lnTo>
                      <a:lnTo>
                        <a:pt x="951" y="1077"/>
                      </a:lnTo>
                      <a:lnTo>
                        <a:pt x="954" y="1087"/>
                      </a:lnTo>
                      <a:lnTo>
                        <a:pt x="954" y="1087"/>
                      </a:lnTo>
                      <a:lnTo>
                        <a:pt x="957" y="1095"/>
                      </a:lnTo>
                      <a:lnTo>
                        <a:pt x="958" y="1103"/>
                      </a:lnTo>
                      <a:lnTo>
                        <a:pt x="957" y="1110"/>
                      </a:lnTo>
                      <a:lnTo>
                        <a:pt x="955" y="1115"/>
                      </a:lnTo>
                      <a:lnTo>
                        <a:pt x="951" y="1121"/>
                      </a:lnTo>
                      <a:lnTo>
                        <a:pt x="947" y="1127"/>
                      </a:lnTo>
                      <a:lnTo>
                        <a:pt x="940" y="1131"/>
                      </a:lnTo>
                      <a:lnTo>
                        <a:pt x="933" y="1135"/>
                      </a:lnTo>
                      <a:lnTo>
                        <a:pt x="933" y="1135"/>
                      </a:lnTo>
                      <a:lnTo>
                        <a:pt x="904" y="1152"/>
                      </a:lnTo>
                      <a:lnTo>
                        <a:pt x="876" y="1169"/>
                      </a:lnTo>
                      <a:lnTo>
                        <a:pt x="821" y="1204"/>
                      </a:lnTo>
                      <a:lnTo>
                        <a:pt x="821" y="1204"/>
                      </a:lnTo>
                      <a:lnTo>
                        <a:pt x="815" y="1207"/>
                      </a:lnTo>
                      <a:lnTo>
                        <a:pt x="810" y="1209"/>
                      </a:lnTo>
                      <a:lnTo>
                        <a:pt x="797" y="1210"/>
                      </a:lnTo>
                      <a:lnTo>
                        <a:pt x="797" y="1210"/>
                      </a:lnTo>
                      <a:lnTo>
                        <a:pt x="709" y="1212"/>
                      </a:lnTo>
                      <a:lnTo>
                        <a:pt x="709" y="1212"/>
                      </a:lnTo>
                      <a:lnTo>
                        <a:pt x="699" y="1213"/>
                      </a:lnTo>
                      <a:lnTo>
                        <a:pt x="692" y="1214"/>
                      </a:lnTo>
                      <a:lnTo>
                        <a:pt x="692" y="1214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3" name="Freeform 6"/>
                <p:cNvSpPr>
                  <a:spLocks/>
                </p:cNvSpPr>
                <p:nvPr/>
              </p:nvSpPr>
              <p:spPr bwMode="auto">
                <a:xfrm>
                  <a:off x="3974" y="479"/>
                  <a:ext cx="1000" cy="1298"/>
                </a:xfrm>
                <a:custGeom>
                  <a:avLst/>
                  <a:gdLst>
                    <a:gd name="T0" fmla="*/ 42 w 1000"/>
                    <a:gd name="T1" fmla="*/ 457 h 1298"/>
                    <a:gd name="T2" fmla="*/ 85 w 1000"/>
                    <a:gd name="T3" fmla="*/ 403 h 1298"/>
                    <a:gd name="T4" fmla="*/ 100 w 1000"/>
                    <a:gd name="T5" fmla="*/ 331 h 1298"/>
                    <a:gd name="T6" fmla="*/ 139 w 1000"/>
                    <a:gd name="T7" fmla="*/ 229 h 1298"/>
                    <a:gd name="T8" fmla="*/ 190 w 1000"/>
                    <a:gd name="T9" fmla="*/ 171 h 1298"/>
                    <a:gd name="T10" fmla="*/ 257 w 1000"/>
                    <a:gd name="T11" fmla="*/ 125 h 1298"/>
                    <a:gd name="T12" fmla="*/ 335 w 1000"/>
                    <a:gd name="T13" fmla="*/ 100 h 1298"/>
                    <a:gd name="T14" fmla="*/ 364 w 1000"/>
                    <a:gd name="T15" fmla="*/ 85 h 1298"/>
                    <a:gd name="T16" fmla="*/ 429 w 1000"/>
                    <a:gd name="T17" fmla="*/ 31 h 1298"/>
                    <a:gd name="T18" fmla="*/ 542 w 1000"/>
                    <a:gd name="T19" fmla="*/ 0 h 1298"/>
                    <a:gd name="T20" fmla="*/ 580 w 1000"/>
                    <a:gd name="T21" fmla="*/ 11 h 1298"/>
                    <a:gd name="T22" fmla="*/ 692 w 1000"/>
                    <a:gd name="T23" fmla="*/ 52 h 1298"/>
                    <a:gd name="T24" fmla="*/ 719 w 1000"/>
                    <a:gd name="T25" fmla="*/ 42 h 1298"/>
                    <a:gd name="T26" fmla="*/ 765 w 1000"/>
                    <a:gd name="T27" fmla="*/ 28 h 1298"/>
                    <a:gd name="T28" fmla="*/ 809 w 1000"/>
                    <a:gd name="T29" fmla="*/ 50 h 1298"/>
                    <a:gd name="T30" fmla="*/ 884 w 1000"/>
                    <a:gd name="T31" fmla="*/ 92 h 1298"/>
                    <a:gd name="T32" fmla="*/ 944 w 1000"/>
                    <a:gd name="T33" fmla="*/ 123 h 1298"/>
                    <a:gd name="T34" fmla="*/ 978 w 1000"/>
                    <a:gd name="T35" fmla="*/ 178 h 1298"/>
                    <a:gd name="T36" fmla="*/ 997 w 1000"/>
                    <a:gd name="T37" fmla="*/ 226 h 1298"/>
                    <a:gd name="T38" fmla="*/ 985 w 1000"/>
                    <a:gd name="T39" fmla="*/ 299 h 1298"/>
                    <a:gd name="T40" fmla="*/ 949 w 1000"/>
                    <a:gd name="T41" fmla="*/ 350 h 1298"/>
                    <a:gd name="T42" fmla="*/ 935 w 1000"/>
                    <a:gd name="T43" fmla="*/ 420 h 1298"/>
                    <a:gd name="T44" fmla="*/ 908 w 1000"/>
                    <a:gd name="T45" fmla="*/ 501 h 1298"/>
                    <a:gd name="T46" fmla="*/ 890 w 1000"/>
                    <a:gd name="T47" fmla="*/ 511 h 1298"/>
                    <a:gd name="T48" fmla="*/ 839 w 1000"/>
                    <a:gd name="T49" fmla="*/ 519 h 1298"/>
                    <a:gd name="T50" fmla="*/ 791 w 1000"/>
                    <a:gd name="T51" fmla="*/ 563 h 1298"/>
                    <a:gd name="T52" fmla="*/ 774 w 1000"/>
                    <a:gd name="T53" fmla="*/ 657 h 1298"/>
                    <a:gd name="T54" fmla="*/ 778 w 1000"/>
                    <a:gd name="T55" fmla="*/ 783 h 1298"/>
                    <a:gd name="T56" fmla="*/ 815 w 1000"/>
                    <a:gd name="T57" fmla="*/ 853 h 1298"/>
                    <a:gd name="T58" fmla="*/ 842 w 1000"/>
                    <a:gd name="T59" fmla="*/ 897 h 1298"/>
                    <a:gd name="T60" fmla="*/ 857 w 1000"/>
                    <a:gd name="T61" fmla="*/ 1107 h 1298"/>
                    <a:gd name="T62" fmla="*/ 852 w 1000"/>
                    <a:gd name="T63" fmla="*/ 1207 h 1298"/>
                    <a:gd name="T64" fmla="*/ 823 w 1000"/>
                    <a:gd name="T65" fmla="*/ 1259 h 1298"/>
                    <a:gd name="T66" fmla="*/ 772 w 1000"/>
                    <a:gd name="T67" fmla="*/ 1291 h 1298"/>
                    <a:gd name="T68" fmla="*/ 724 w 1000"/>
                    <a:gd name="T69" fmla="*/ 1298 h 1298"/>
                    <a:gd name="T70" fmla="*/ 702 w 1000"/>
                    <a:gd name="T71" fmla="*/ 1285 h 1298"/>
                    <a:gd name="T72" fmla="*/ 695 w 1000"/>
                    <a:gd name="T73" fmla="*/ 1259 h 1298"/>
                    <a:gd name="T74" fmla="*/ 664 w 1000"/>
                    <a:gd name="T75" fmla="*/ 1247 h 1298"/>
                    <a:gd name="T76" fmla="*/ 622 w 1000"/>
                    <a:gd name="T77" fmla="*/ 1241 h 1298"/>
                    <a:gd name="T78" fmla="*/ 587 w 1000"/>
                    <a:gd name="T79" fmla="*/ 1216 h 1298"/>
                    <a:gd name="T80" fmla="*/ 539 w 1000"/>
                    <a:gd name="T81" fmla="*/ 1196 h 1298"/>
                    <a:gd name="T82" fmla="*/ 499 w 1000"/>
                    <a:gd name="T83" fmla="*/ 1177 h 1298"/>
                    <a:gd name="T84" fmla="*/ 481 w 1000"/>
                    <a:gd name="T85" fmla="*/ 1142 h 1298"/>
                    <a:gd name="T86" fmla="*/ 437 w 1000"/>
                    <a:gd name="T87" fmla="*/ 1109 h 1298"/>
                    <a:gd name="T88" fmla="*/ 392 w 1000"/>
                    <a:gd name="T89" fmla="*/ 1095 h 1298"/>
                    <a:gd name="T90" fmla="*/ 357 w 1000"/>
                    <a:gd name="T91" fmla="*/ 1044 h 1298"/>
                    <a:gd name="T92" fmla="*/ 347 w 1000"/>
                    <a:gd name="T93" fmla="*/ 983 h 1298"/>
                    <a:gd name="T94" fmla="*/ 301 w 1000"/>
                    <a:gd name="T95" fmla="*/ 928 h 1298"/>
                    <a:gd name="T96" fmla="*/ 265 w 1000"/>
                    <a:gd name="T97" fmla="*/ 904 h 1298"/>
                    <a:gd name="T98" fmla="*/ 249 w 1000"/>
                    <a:gd name="T99" fmla="*/ 863 h 1298"/>
                    <a:gd name="T100" fmla="*/ 235 w 1000"/>
                    <a:gd name="T101" fmla="*/ 709 h 1298"/>
                    <a:gd name="T102" fmla="*/ 218 w 1000"/>
                    <a:gd name="T103" fmla="*/ 683 h 1298"/>
                    <a:gd name="T104" fmla="*/ 107 w 1000"/>
                    <a:gd name="T105" fmla="*/ 618 h 1298"/>
                    <a:gd name="T106" fmla="*/ 78 w 1000"/>
                    <a:gd name="T107" fmla="*/ 594 h 1298"/>
                    <a:gd name="T108" fmla="*/ 61 w 1000"/>
                    <a:gd name="T109" fmla="*/ 550 h 1298"/>
                    <a:gd name="T110" fmla="*/ 24 w 1000"/>
                    <a:gd name="T111" fmla="*/ 497 h 1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00" h="1298">
                      <a:moveTo>
                        <a:pt x="0" y="480"/>
                      </a:moveTo>
                      <a:lnTo>
                        <a:pt x="0" y="480"/>
                      </a:lnTo>
                      <a:lnTo>
                        <a:pt x="16" y="473"/>
                      </a:lnTo>
                      <a:lnTo>
                        <a:pt x="30" y="466"/>
                      </a:lnTo>
                      <a:lnTo>
                        <a:pt x="42" y="457"/>
                      </a:lnTo>
                      <a:lnTo>
                        <a:pt x="52" y="449"/>
                      </a:lnTo>
                      <a:lnTo>
                        <a:pt x="64" y="439"/>
                      </a:lnTo>
                      <a:lnTo>
                        <a:pt x="72" y="427"/>
                      </a:lnTo>
                      <a:lnTo>
                        <a:pt x="79" y="416"/>
                      </a:lnTo>
                      <a:lnTo>
                        <a:pt x="85" y="403"/>
                      </a:lnTo>
                      <a:lnTo>
                        <a:pt x="85" y="403"/>
                      </a:lnTo>
                      <a:lnTo>
                        <a:pt x="92" y="383"/>
                      </a:lnTo>
                      <a:lnTo>
                        <a:pt x="95" y="364"/>
                      </a:lnTo>
                      <a:lnTo>
                        <a:pt x="95" y="364"/>
                      </a:lnTo>
                      <a:lnTo>
                        <a:pt x="100" y="331"/>
                      </a:lnTo>
                      <a:lnTo>
                        <a:pt x="107" y="300"/>
                      </a:lnTo>
                      <a:lnTo>
                        <a:pt x="119" y="270"/>
                      </a:lnTo>
                      <a:lnTo>
                        <a:pt x="124" y="256"/>
                      </a:lnTo>
                      <a:lnTo>
                        <a:pt x="132" y="242"/>
                      </a:lnTo>
                      <a:lnTo>
                        <a:pt x="139" y="229"/>
                      </a:lnTo>
                      <a:lnTo>
                        <a:pt x="147" y="217"/>
                      </a:lnTo>
                      <a:lnTo>
                        <a:pt x="157" y="204"/>
                      </a:lnTo>
                      <a:lnTo>
                        <a:pt x="167" y="192"/>
                      </a:lnTo>
                      <a:lnTo>
                        <a:pt x="178" y="181"/>
                      </a:lnTo>
                      <a:lnTo>
                        <a:pt x="190" y="171"/>
                      </a:lnTo>
                      <a:lnTo>
                        <a:pt x="202" y="161"/>
                      </a:lnTo>
                      <a:lnTo>
                        <a:pt x="216" y="151"/>
                      </a:lnTo>
                      <a:lnTo>
                        <a:pt x="216" y="151"/>
                      </a:lnTo>
                      <a:lnTo>
                        <a:pt x="243" y="133"/>
                      </a:lnTo>
                      <a:lnTo>
                        <a:pt x="257" y="125"/>
                      </a:lnTo>
                      <a:lnTo>
                        <a:pt x="272" y="117"/>
                      </a:lnTo>
                      <a:lnTo>
                        <a:pt x="287" y="110"/>
                      </a:lnTo>
                      <a:lnTo>
                        <a:pt x="303" y="106"/>
                      </a:lnTo>
                      <a:lnTo>
                        <a:pt x="318" y="102"/>
                      </a:lnTo>
                      <a:lnTo>
                        <a:pt x="335" y="100"/>
                      </a:lnTo>
                      <a:lnTo>
                        <a:pt x="335" y="100"/>
                      </a:lnTo>
                      <a:lnTo>
                        <a:pt x="341" y="99"/>
                      </a:lnTo>
                      <a:lnTo>
                        <a:pt x="345" y="98"/>
                      </a:lnTo>
                      <a:lnTo>
                        <a:pt x="355" y="93"/>
                      </a:lnTo>
                      <a:lnTo>
                        <a:pt x="364" y="85"/>
                      </a:lnTo>
                      <a:lnTo>
                        <a:pt x="372" y="78"/>
                      </a:lnTo>
                      <a:lnTo>
                        <a:pt x="372" y="78"/>
                      </a:lnTo>
                      <a:lnTo>
                        <a:pt x="389" y="61"/>
                      </a:lnTo>
                      <a:lnTo>
                        <a:pt x="409" y="45"/>
                      </a:lnTo>
                      <a:lnTo>
                        <a:pt x="429" y="31"/>
                      </a:lnTo>
                      <a:lnTo>
                        <a:pt x="450" y="21"/>
                      </a:lnTo>
                      <a:lnTo>
                        <a:pt x="471" y="13"/>
                      </a:lnTo>
                      <a:lnTo>
                        <a:pt x="494" y="6"/>
                      </a:lnTo>
                      <a:lnTo>
                        <a:pt x="518" y="1"/>
                      </a:lnTo>
                      <a:lnTo>
                        <a:pt x="542" y="0"/>
                      </a:lnTo>
                      <a:lnTo>
                        <a:pt x="542" y="0"/>
                      </a:lnTo>
                      <a:lnTo>
                        <a:pt x="552" y="0"/>
                      </a:lnTo>
                      <a:lnTo>
                        <a:pt x="560" y="3"/>
                      </a:lnTo>
                      <a:lnTo>
                        <a:pt x="570" y="7"/>
                      </a:lnTo>
                      <a:lnTo>
                        <a:pt x="580" y="11"/>
                      </a:lnTo>
                      <a:lnTo>
                        <a:pt x="600" y="21"/>
                      </a:lnTo>
                      <a:lnTo>
                        <a:pt x="618" y="30"/>
                      </a:lnTo>
                      <a:lnTo>
                        <a:pt x="618" y="30"/>
                      </a:lnTo>
                      <a:lnTo>
                        <a:pt x="655" y="42"/>
                      </a:lnTo>
                      <a:lnTo>
                        <a:pt x="692" y="52"/>
                      </a:lnTo>
                      <a:lnTo>
                        <a:pt x="692" y="52"/>
                      </a:lnTo>
                      <a:lnTo>
                        <a:pt x="699" y="52"/>
                      </a:lnTo>
                      <a:lnTo>
                        <a:pt x="706" y="50"/>
                      </a:lnTo>
                      <a:lnTo>
                        <a:pt x="713" y="47"/>
                      </a:lnTo>
                      <a:lnTo>
                        <a:pt x="719" y="42"/>
                      </a:lnTo>
                      <a:lnTo>
                        <a:pt x="719" y="42"/>
                      </a:lnTo>
                      <a:lnTo>
                        <a:pt x="731" y="35"/>
                      </a:lnTo>
                      <a:lnTo>
                        <a:pt x="743" y="31"/>
                      </a:lnTo>
                      <a:lnTo>
                        <a:pt x="754" y="28"/>
                      </a:lnTo>
                      <a:lnTo>
                        <a:pt x="765" y="28"/>
                      </a:lnTo>
                      <a:lnTo>
                        <a:pt x="777" y="30"/>
                      </a:lnTo>
                      <a:lnTo>
                        <a:pt x="787" y="34"/>
                      </a:lnTo>
                      <a:lnTo>
                        <a:pt x="798" y="41"/>
                      </a:lnTo>
                      <a:lnTo>
                        <a:pt x="809" y="50"/>
                      </a:lnTo>
                      <a:lnTo>
                        <a:pt x="809" y="50"/>
                      </a:lnTo>
                      <a:lnTo>
                        <a:pt x="828" y="62"/>
                      </a:lnTo>
                      <a:lnTo>
                        <a:pt x="846" y="75"/>
                      </a:lnTo>
                      <a:lnTo>
                        <a:pt x="864" y="85"/>
                      </a:lnTo>
                      <a:lnTo>
                        <a:pt x="874" y="89"/>
                      </a:lnTo>
                      <a:lnTo>
                        <a:pt x="884" y="92"/>
                      </a:lnTo>
                      <a:lnTo>
                        <a:pt x="884" y="92"/>
                      </a:lnTo>
                      <a:lnTo>
                        <a:pt x="903" y="96"/>
                      </a:lnTo>
                      <a:lnTo>
                        <a:pt x="918" y="103"/>
                      </a:lnTo>
                      <a:lnTo>
                        <a:pt x="931" y="113"/>
                      </a:lnTo>
                      <a:lnTo>
                        <a:pt x="944" y="123"/>
                      </a:lnTo>
                      <a:lnTo>
                        <a:pt x="954" y="134"/>
                      </a:lnTo>
                      <a:lnTo>
                        <a:pt x="962" y="149"/>
                      </a:lnTo>
                      <a:lnTo>
                        <a:pt x="971" y="163"/>
                      </a:lnTo>
                      <a:lnTo>
                        <a:pt x="978" y="178"/>
                      </a:lnTo>
                      <a:lnTo>
                        <a:pt x="978" y="178"/>
                      </a:lnTo>
                      <a:lnTo>
                        <a:pt x="980" y="187"/>
                      </a:lnTo>
                      <a:lnTo>
                        <a:pt x="985" y="197"/>
                      </a:lnTo>
                      <a:lnTo>
                        <a:pt x="985" y="197"/>
                      </a:lnTo>
                      <a:lnTo>
                        <a:pt x="992" y="212"/>
                      </a:lnTo>
                      <a:lnTo>
                        <a:pt x="997" y="226"/>
                      </a:lnTo>
                      <a:lnTo>
                        <a:pt x="1000" y="242"/>
                      </a:lnTo>
                      <a:lnTo>
                        <a:pt x="1000" y="256"/>
                      </a:lnTo>
                      <a:lnTo>
                        <a:pt x="997" y="270"/>
                      </a:lnTo>
                      <a:lnTo>
                        <a:pt x="993" y="284"/>
                      </a:lnTo>
                      <a:lnTo>
                        <a:pt x="985" y="299"/>
                      </a:lnTo>
                      <a:lnTo>
                        <a:pt x="975" y="313"/>
                      </a:lnTo>
                      <a:lnTo>
                        <a:pt x="975" y="313"/>
                      </a:lnTo>
                      <a:lnTo>
                        <a:pt x="965" y="324"/>
                      </a:lnTo>
                      <a:lnTo>
                        <a:pt x="956" y="335"/>
                      </a:lnTo>
                      <a:lnTo>
                        <a:pt x="949" y="350"/>
                      </a:lnTo>
                      <a:lnTo>
                        <a:pt x="945" y="362"/>
                      </a:lnTo>
                      <a:lnTo>
                        <a:pt x="941" y="376"/>
                      </a:lnTo>
                      <a:lnTo>
                        <a:pt x="938" y="391"/>
                      </a:lnTo>
                      <a:lnTo>
                        <a:pt x="937" y="405"/>
                      </a:lnTo>
                      <a:lnTo>
                        <a:pt x="935" y="420"/>
                      </a:lnTo>
                      <a:lnTo>
                        <a:pt x="935" y="420"/>
                      </a:lnTo>
                      <a:lnTo>
                        <a:pt x="935" y="430"/>
                      </a:lnTo>
                      <a:lnTo>
                        <a:pt x="932" y="441"/>
                      </a:lnTo>
                      <a:lnTo>
                        <a:pt x="925" y="461"/>
                      </a:lnTo>
                      <a:lnTo>
                        <a:pt x="908" y="501"/>
                      </a:lnTo>
                      <a:lnTo>
                        <a:pt x="908" y="501"/>
                      </a:lnTo>
                      <a:lnTo>
                        <a:pt x="905" y="505"/>
                      </a:lnTo>
                      <a:lnTo>
                        <a:pt x="901" y="508"/>
                      </a:lnTo>
                      <a:lnTo>
                        <a:pt x="890" y="511"/>
                      </a:lnTo>
                      <a:lnTo>
                        <a:pt x="890" y="511"/>
                      </a:lnTo>
                      <a:lnTo>
                        <a:pt x="879" y="514"/>
                      </a:lnTo>
                      <a:lnTo>
                        <a:pt x="867" y="514"/>
                      </a:lnTo>
                      <a:lnTo>
                        <a:pt x="867" y="514"/>
                      </a:lnTo>
                      <a:lnTo>
                        <a:pt x="853" y="516"/>
                      </a:lnTo>
                      <a:lnTo>
                        <a:pt x="839" y="519"/>
                      </a:lnTo>
                      <a:lnTo>
                        <a:pt x="826" y="524"/>
                      </a:lnTo>
                      <a:lnTo>
                        <a:pt x="815" y="531"/>
                      </a:lnTo>
                      <a:lnTo>
                        <a:pt x="805" y="539"/>
                      </a:lnTo>
                      <a:lnTo>
                        <a:pt x="797" y="550"/>
                      </a:lnTo>
                      <a:lnTo>
                        <a:pt x="791" y="563"/>
                      </a:lnTo>
                      <a:lnTo>
                        <a:pt x="785" y="580"/>
                      </a:lnTo>
                      <a:lnTo>
                        <a:pt x="785" y="580"/>
                      </a:lnTo>
                      <a:lnTo>
                        <a:pt x="780" y="606"/>
                      </a:lnTo>
                      <a:lnTo>
                        <a:pt x="777" y="631"/>
                      </a:lnTo>
                      <a:lnTo>
                        <a:pt x="774" y="657"/>
                      </a:lnTo>
                      <a:lnTo>
                        <a:pt x="774" y="682"/>
                      </a:lnTo>
                      <a:lnTo>
                        <a:pt x="774" y="706"/>
                      </a:lnTo>
                      <a:lnTo>
                        <a:pt x="774" y="732"/>
                      </a:lnTo>
                      <a:lnTo>
                        <a:pt x="778" y="783"/>
                      </a:lnTo>
                      <a:lnTo>
                        <a:pt x="778" y="783"/>
                      </a:lnTo>
                      <a:lnTo>
                        <a:pt x="780" y="797"/>
                      </a:lnTo>
                      <a:lnTo>
                        <a:pt x="785" y="809"/>
                      </a:lnTo>
                      <a:lnTo>
                        <a:pt x="791" y="821"/>
                      </a:lnTo>
                      <a:lnTo>
                        <a:pt x="799" y="832"/>
                      </a:lnTo>
                      <a:lnTo>
                        <a:pt x="815" y="853"/>
                      </a:lnTo>
                      <a:lnTo>
                        <a:pt x="823" y="865"/>
                      </a:lnTo>
                      <a:lnTo>
                        <a:pt x="830" y="876"/>
                      </a:lnTo>
                      <a:lnTo>
                        <a:pt x="830" y="876"/>
                      </a:lnTo>
                      <a:lnTo>
                        <a:pt x="836" y="886"/>
                      </a:lnTo>
                      <a:lnTo>
                        <a:pt x="842" y="897"/>
                      </a:lnTo>
                      <a:lnTo>
                        <a:pt x="845" y="908"/>
                      </a:lnTo>
                      <a:lnTo>
                        <a:pt x="847" y="920"/>
                      </a:lnTo>
                      <a:lnTo>
                        <a:pt x="847" y="920"/>
                      </a:lnTo>
                      <a:lnTo>
                        <a:pt x="855" y="1044"/>
                      </a:lnTo>
                      <a:lnTo>
                        <a:pt x="857" y="1107"/>
                      </a:lnTo>
                      <a:lnTo>
                        <a:pt x="857" y="1167"/>
                      </a:lnTo>
                      <a:lnTo>
                        <a:pt x="857" y="1167"/>
                      </a:lnTo>
                      <a:lnTo>
                        <a:pt x="856" y="1182"/>
                      </a:lnTo>
                      <a:lnTo>
                        <a:pt x="855" y="1196"/>
                      </a:lnTo>
                      <a:lnTo>
                        <a:pt x="852" y="1207"/>
                      </a:lnTo>
                      <a:lnTo>
                        <a:pt x="847" y="1220"/>
                      </a:lnTo>
                      <a:lnTo>
                        <a:pt x="843" y="1231"/>
                      </a:lnTo>
                      <a:lnTo>
                        <a:pt x="838" y="1241"/>
                      </a:lnTo>
                      <a:lnTo>
                        <a:pt x="830" y="1251"/>
                      </a:lnTo>
                      <a:lnTo>
                        <a:pt x="823" y="1259"/>
                      </a:lnTo>
                      <a:lnTo>
                        <a:pt x="815" y="1268"/>
                      </a:lnTo>
                      <a:lnTo>
                        <a:pt x="806" y="1275"/>
                      </a:lnTo>
                      <a:lnTo>
                        <a:pt x="797" y="1281"/>
                      </a:lnTo>
                      <a:lnTo>
                        <a:pt x="785" y="1286"/>
                      </a:lnTo>
                      <a:lnTo>
                        <a:pt x="772" y="1291"/>
                      </a:lnTo>
                      <a:lnTo>
                        <a:pt x="760" y="1295"/>
                      </a:lnTo>
                      <a:lnTo>
                        <a:pt x="746" y="1296"/>
                      </a:lnTo>
                      <a:lnTo>
                        <a:pt x="731" y="1298"/>
                      </a:lnTo>
                      <a:lnTo>
                        <a:pt x="731" y="1298"/>
                      </a:lnTo>
                      <a:lnTo>
                        <a:pt x="724" y="1298"/>
                      </a:lnTo>
                      <a:lnTo>
                        <a:pt x="717" y="1298"/>
                      </a:lnTo>
                      <a:lnTo>
                        <a:pt x="713" y="1296"/>
                      </a:lnTo>
                      <a:lnTo>
                        <a:pt x="707" y="1293"/>
                      </a:lnTo>
                      <a:lnTo>
                        <a:pt x="705" y="1289"/>
                      </a:lnTo>
                      <a:lnTo>
                        <a:pt x="702" y="1285"/>
                      </a:lnTo>
                      <a:lnTo>
                        <a:pt x="700" y="1279"/>
                      </a:lnTo>
                      <a:lnTo>
                        <a:pt x="699" y="1272"/>
                      </a:lnTo>
                      <a:lnTo>
                        <a:pt x="699" y="1272"/>
                      </a:lnTo>
                      <a:lnTo>
                        <a:pt x="697" y="1265"/>
                      </a:lnTo>
                      <a:lnTo>
                        <a:pt x="695" y="1259"/>
                      </a:lnTo>
                      <a:lnTo>
                        <a:pt x="692" y="1254"/>
                      </a:lnTo>
                      <a:lnTo>
                        <a:pt x="688" y="1251"/>
                      </a:lnTo>
                      <a:lnTo>
                        <a:pt x="683" y="1248"/>
                      </a:lnTo>
                      <a:lnTo>
                        <a:pt x="678" y="1247"/>
                      </a:lnTo>
                      <a:lnTo>
                        <a:pt x="664" y="1247"/>
                      </a:lnTo>
                      <a:lnTo>
                        <a:pt x="664" y="1247"/>
                      </a:lnTo>
                      <a:lnTo>
                        <a:pt x="652" y="1248"/>
                      </a:lnTo>
                      <a:lnTo>
                        <a:pt x="642" y="1247"/>
                      </a:lnTo>
                      <a:lnTo>
                        <a:pt x="631" y="1245"/>
                      </a:lnTo>
                      <a:lnTo>
                        <a:pt x="622" y="1241"/>
                      </a:lnTo>
                      <a:lnTo>
                        <a:pt x="613" y="1237"/>
                      </a:lnTo>
                      <a:lnTo>
                        <a:pt x="604" y="1231"/>
                      </a:lnTo>
                      <a:lnTo>
                        <a:pt x="596" y="1224"/>
                      </a:lnTo>
                      <a:lnTo>
                        <a:pt x="587" y="1216"/>
                      </a:lnTo>
                      <a:lnTo>
                        <a:pt x="587" y="1216"/>
                      </a:lnTo>
                      <a:lnTo>
                        <a:pt x="583" y="1211"/>
                      </a:lnTo>
                      <a:lnTo>
                        <a:pt x="577" y="1208"/>
                      </a:lnTo>
                      <a:lnTo>
                        <a:pt x="566" y="1203"/>
                      </a:lnTo>
                      <a:lnTo>
                        <a:pt x="552" y="1199"/>
                      </a:lnTo>
                      <a:lnTo>
                        <a:pt x="539" y="1196"/>
                      </a:lnTo>
                      <a:lnTo>
                        <a:pt x="539" y="1196"/>
                      </a:lnTo>
                      <a:lnTo>
                        <a:pt x="521" y="1191"/>
                      </a:lnTo>
                      <a:lnTo>
                        <a:pt x="512" y="1187"/>
                      </a:lnTo>
                      <a:lnTo>
                        <a:pt x="505" y="1183"/>
                      </a:lnTo>
                      <a:lnTo>
                        <a:pt x="499" y="1177"/>
                      </a:lnTo>
                      <a:lnTo>
                        <a:pt x="494" y="1172"/>
                      </a:lnTo>
                      <a:lnTo>
                        <a:pt x="489" y="1163"/>
                      </a:lnTo>
                      <a:lnTo>
                        <a:pt x="485" y="1153"/>
                      </a:lnTo>
                      <a:lnTo>
                        <a:pt x="485" y="1153"/>
                      </a:lnTo>
                      <a:lnTo>
                        <a:pt x="481" y="1142"/>
                      </a:lnTo>
                      <a:lnTo>
                        <a:pt x="474" y="1132"/>
                      </a:lnTo>
                      <a:lnTo>
                        <a:pt x="467" y="1125"/>
                      </a:lnTo>
                      <a:lnTo>
                        <a:pt x="457" y="1118"/>
                      </a:lnTo>
                      <a:lnTo>
                        <a:pt x="447" y="1114"/>
                      </a:lnTo>
                      <a:lnTo>
                        <a:pt x="437" y="1109"/>
                      </a:lnTo>
                      <a:lnTo>
                        <a:pt x="416" y="1104"/>
                      </a:lnTo>
                      <a:lnTo>
                        <a:pt x="416" y="1104"/>
                      </a:lnTo>
                      <a:lnTo>
                        <a:pt x="407" y="1101"/>
                      </a:lnTo>
                      <a:lnTo>
                        <a:pt x="399" y="1098"/>
                      </a:lnTo>
                      <a:lnTo>
                        <a:pt x="392" y="1095"/>
                      </a:lnTo>
                      <a:lnTo>
                        <a:pt x="385" y="1091"/>
                      </a:lnTo>
                      <a:lnTo>
                        <a:pt x="373" y="1081"/>
                      </a:lnTo>
                      <a:lnTo>
                        <a:pt x="365" y="1070"/>
                      </a:lnTo>
                      <a:lnTo>
                        <a:pt x="359" y="1058"/>
                      </a:lnTo>
                      <a:lnTo>
                        <a:pt x="357" y="1044"/>
                      </a:lnTo>
                      <a:lnTo>
                        <a:pt x="354" y="1030"/>
                      </a:lnTo>
                      <a:lnTo>
                        <a:pt x="352" y="1016"/>
                      </a:lnTo>
                      <a:lnTo>
                        <a:pt x="352" y="1016"/>
                      </a:lnTo>
                      <a:lnTo>
                        <a:pt x="351" y="999"/>
                      </a:lnTo>
                      <a:lnTo>
                        <a:pt x="347" y="983"/>
                      </a:lnTo>
                      <a:lnTo>
                        <a:pt x="342" y="969"/>
                      </a:lnTo>
                      <a:lnTo>
                        <a:pt x="334" y="958"/>
                      </a:lnTo>
                      <a:lnTo>
                        <a:pt x="325" y="947"/>
                      </a:lnTo>
                      <a:lnTo>
                        <a:pt x="314" y="937"/>
                      </a:lnTo>
                      <a:lnTo>
                        <a:pt x="301" y="928"/>
                      </a:lnTo>
                      <a:lnTo>
                        <a:pt x="287" y="921"/>
                      </a:lnTo>
                      <a:lnTo>
                        <a:pt x="287" y="921"/>
                      </a:lnTo>
                      <a:lnTo>
                        <a:pt x="279" y="916"/>
                      </a:lnTo>
                      <a:lnTo>
                        <a:pt x="272" y="911"/>
                      </a:lnTo>
                      <a:lnTo>
                        <a:pt x="265" y="904"/>
                      </a:lnTo>
                      <a:lnTo>
                        <a:pt x="260" y="897"/>
                      </a:lnTo>
                      <a:lnTo>
                        <a:pt x="256" y="890"/>
                      </a:lnTo>
                      <a:lnTo>
                        <a:pt x="253" y="882"/>
                      </a:lnTo>
                      <a:lnTo>
                        <a:pt x="250" y="873"/>
                      </a:lnTo>
                      <a:lnTo>
                        <a:pt x="249" y="863"/>
                      </a:lnTo>
                      <a:lnTo>
                        <a:pt x="249" y="863"/>
                      </a:lnTo>
                      <a:lnTo>
                        <a:pt x="242" y="792"/>
                      </a:lnTo>
                      <a:lnTo>
                        <a:pt x="236" y="720"/>
                      </a:lnTo>
                      <a:lnTo>
                        <a:pt x="236" y="720"/>
                      </a:lnTo>
                      <a:lnTo>
                        <a:pt x="235" y="709"/>
                      </a:lnTo>
                      <a:lnTo>
                        <a:pt x="232" y="699"/>
                      </a:lnTo>
                      <a:lnTo>
                        <a:pt x="231" y="695"/>
                      </a:lnTo>
                      <a:lnTo>
                        <a:pt x="226" y="691"/>
                      </a:lnTo>
                      <a:lnTo>
                        <a:pt x="222" y="688"/>
                      </a:lnTo>
                      <a:lnTo>
                        <a:pt x="218" y="683"/>
                      </a:lnTo>
                      <a:lnTo>
                        <a:pt x="218" y="683"/>
                      </a:lnTo>
                      <a:lnTo>
                        <a:pt x="190" y="666"/>
                      </a:lnTo>
                      <a:lnTo>
                        <a:pt x="163" y="650"/>
                      </a:lnTo>
                      <a:lnTo>
                        <a:pt x="136" y="633"/>
                      </a:lnTo>
                      <a:lnTo>
                        <a:pt x="107" y="618"/>
                      </a:lnTo>
                      <a:lnTo>
                        <a:pt x="107" y="618"/>
                      </a:lnTo>
                      <a:lnTo>
                        <a:pt x="99" y="613"/>
                      </a:lnTo>
                      <a:lnTo>
                        <a:pt x="91" y="607"/>
                      </a:lnTo>
                      <a:lnTo>
                        <a:pt x="83" y="601"/>
                      </a:lnTo>
                      <a:lnTo>
                        <a:pt x="78" y="594"/>
                      </a:lnTo>
                      <a:lnTo>
                        <a:pt x="74" y="586"/>
                      </a:lnTo>
                      <a:lnTo>
                        <a:pt x="69" y="579"/>
                      </a:lnTo>
                      <a:lnTo>
                        <a:pt x="64" y="563"/>
                      </a:lnTo>
                      <a:lnTo>
                        <a:pt x="64" y="563"/>
                      </a:lnTo>
                      <a:lnTo>
                        <a:pt x="61" y="550"/>
                      </a:lnTo>
                      <a:lnTo>
                        <a:pt x="55" y="538"/>
                      </a:lnTo>
                      <a:lnTo>
                        <a:pt x="49" y="526"/>
                      </a:lnTo>
                      <a:lnTo>
                        <a:pt x="42" y="516"/>
                      </a:lnTo>
                      <a:lnTo>
                        <a:pt x="34" y="507"/>
                      </a:lnTo>
                      <a:lnTo>
                        <a:pt x="24" y="497"/>
                      </a:lnTo>
                      <a:lnTo>
                        <a:pt x="14" y="488"/>
                      </a:lnTo>
                      <a:lnTo>
                        <a:pt x="0" y="480"/>
                      </a:lnTo>
                      <a:lnTo>
                        <a:pt x="0" y="48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4" name="Freeform 7"/>
                <p:cNvSpPr>
                  <a:spLocks/>
                </p:cNvSpPr>
                <p:nvPr/>
              </p:nvSpPr>
              <p:spPr bwMode="auto">
                <a:xfrm>
                  <a:off x="690" y="489"/>
                  <a:ext cx="1255" cy="1418"/>
                </a:xfrm>
                <a:custGeom>
                  <a:avLst/>
                  <a:gdLst>
                    <a:gd name="T0" fmla="*/ 501 w 1255"/>
                    <a:gd name="T1" fmla="*/ 969 h 1418"/>
                    <a:gd name="T2" fmla="*/ 497 w 1255"/>
                    <a:gd name="T3" fmla="*/ 850 h 1418"/>
                    <a:gd name="T4" fmla="*/ 532 w 1255"/>
                    <a:gd name="T5" fmla="*/ 716 h 1418"/>
                    <a:gd name="T6" fmla="*/ 535 w 1255"/>
                    <a:gd name="T7" fmla="*/ 572 h 1418"/>
                    <a:gd name="T8" fmla="*/ 494 w 1255"/>
                    <a:gd name="T9" fmla="*/ 576 h 1418"/>
                    <a:gd name="T10" fmla="*/ 449 w 1255"/>
                    <a:gd name="T11" fmla="*/ 628 h 1418"/>
                    <a:gd name="T12" fmla="*/ 419 w 1255"/>
                    <a:gd name="T13" fmla="*/ 710 h 1418"/>
                    <a:gd name="T14" fmla="*/ 348 w 1255"/>
                    <a:gd name="T15" fmla="*/ 733 h 1418"/>
                    <a:gd name="T16" fmla="*/ 306 w 1255"/>
                    <a:gd name="T17" fmla="*/ 747 h 1418"/>
                    <a:gd name="T18" fmla="*/ 222 w 1255"/>
                    <a:gd name="T19" fmla="*/ 842 h 1418"/>
                    <a:gd name="T20" fmla="*/ 193 w 1255"/>
                    <a:gd name="T21" fmla="*/ 884 h 1418"/>
                    <a:gd name="T22" fmla="*/ 84 w 1255"/>
                    <a:gd name="T23" fmla="*/ 911 h 1418"/>
                    <a:gd name="T24" fmla="*/ 17 w 1255"/>
                    <a:gd name="T25" fmla="*/ 889 h 1418"/>
                    <a:gd name="T26" fmla="*/ 74 w 1255"/>
                    <a:gd name="T27" fmla="*/ 781 h 1418"/>
                    <a:gd name="T28" fmla="*/ 204 w 1255"/>
                    <a:gd name="T29" fmla="*/ 651 h 1418"/>
                    <a:gd name="T30" fmla="*/ 292 w 1255"/>
                    <a:gd name="T31" fmla="*/ 574 h 1418"/>
                    <a:gd name="T32" fmla="*/ 341 w 1255"/>
                    <a:gd name="T33" fmla="*/ 512 h 1418"/>
                    <a:gd name="T34" fmla="*/ 371 w 1255"/>
                    <a:gd name="T35" fmla="*/ 465 h 1418"/>
                    <a:gd name="T36" fmla="*/ 436 w 1255"/>
                    <a:gd name="T37" fmla="*/ 434 h 1418"/>
                    <a:gd name="T38" fmla="*/ 480 w 1255"/>
                    <a:gd name="T39" fmla="*/ 369 h 1418"/>
                    <a:gd name="T40" fmla="*/ 576 w 1255"/>
                    <a:gd name="T41" fmla="*/ 256 h 1418"/>
                    <a:gd name="T42" fmla="*/ 661 w 1255"/>
                    <a:gd name="T43" fmla="*/ 156 h 1418"/>
                    <a:gd name="T44" fmla="*/ 760 w 1255"/>
                    <a:gd name="T45" fmla="*/ 122 h 1418"/>
                    <a:gd name="T46" fmla="*/ 778 w 1255"/>
                    <a:gd name="T47" fmla="*/ 98 h 1418"/>
                    <a:gd name="T48" fmla="*/ 788 w 1255"/>
                    <a:gd name="T49" fmla="*/ 23 h 1418"/>
                    <a:gd name="T50" fmla="*/ 829 w 1255"/>
                    <a:gd name="T51" fmla="*/ 0 h 1418"/>
                    <a:gd name="T52" fmla="*/ 863 w 1255"/>
                    <a:gd name="T53" fmla="*/ 20 h 1418"/>
                    <a:gd name="T54" fmla="*/ 882 w 1255"/>
                    <a:gd name="T55" fmla="*/ 54 h 1418"/>
                    <a:gd name="T56" fmla="*/ 937 w 1255"/>
                    <a:gd name="T57" fmla="*/ 85 h 1418"/>
                    <a:gd name="T58" fmla="*/ 975 w 1255"/>
                    <a:gd name="T59" fmla="*/ 130 h 1418"/>
                    <a:gd name="T60" fmla="*/ 1005 w 1255"/>
                    <a:gd name="T61" fmla="*/ 212 h 1418"/>
                    <a:gd name="T62" fmla="*/ 995 w 1255"/>
                    <a:gd name="T63" fmla="*/ 286 h 1418"/>
                    <a:gd name="T64" fmla="*/ 957 w 1255"/>
                    <a:gd name="T65" fmla="*/ 347 h 1418"/>
                    <a:gd name="T66" fmla="*/ 986 w 1255"/>
                    <a:gd name="T67" fmla="*/ 430 h 1418"/>
                    <a:gd name="T68" fmla="*/ 1002 w 1255"/>
                    <a:gd name="T69" fmla="*/ 505 h 1418"/>
                    <a:gd name="T70" fmla="*/ 986 w 1255"/>
                    <a:gd name="T71" fmla="*/ 604 h 1418"/>
                    <a:gd name="T72" fmla="*/ 923 w 1255"/>
                    <a:gd name="T73" fmla="*/ 651 h 1418"/>
                    <a:gd name="T74" fmla="*/ 924 w 1255"/>
                    <a:gd name="T75" fmla="*/ 685 h 1418"/>
                    <a:gd name="T76" fmla="*/ 944 w 1255"/>
                    <a:gd name="T77" fmla="*/ 806 h 1418"/>
                    <a:gd name="T78" fmla="*/ 937 w 1255"/>
                    <a:gd name="T79" fmla="*/ 904 h 1418"/>
                    <a:gd name="T80" fmla="*/ 1003 w 1255"/>
                    <a:gd name="T81" fmla="*/ 973 h 1418"/>
                    <a:gd name="T82" fmla="*/ 1036 w 1255"/>
                    <a:gd name="T83" fmla="*/ 1010 h 1418"/>
                    <a:gd name="T84" fmla="*/ 1073 w 1255"/>
                    <a:gd name="T85" fmla="*/ 1080 h 1418"/>
                    <a:gd name="T86" fmla="*/ 1114 w 1255"/>
                    <a:gd name="T87" fmla="*/ 1085 h 1418"/>
                    <a:gd name="T88" fmla="*/ 1254 w 1255"/>
                    <a:gd name="T89" fmla="*/ 1053 h 1418"/>
                    <a:gd name="T90" fmla="*/ 1225 w 1255"/>
                    <a:gd name="T91" fmla="*/ 1146 h 1418"/>
                    <a:gd name="T92" fmla="*/ 1201 w 1255"/>
                    <a:gd name="T93" fmla="*/ 1184 h 1418"/>
                    <a:gd name="T94" fmla="*/ 1201 w 1255"/>
                    <a:gd name="T95" fmla="*/ 1245 h 1418"/>
                    <a:gd name="T96" fmla="*/ 1143 w 1255"/>
                    <a:gd name="T97" fmla="*/ 1286 h 1418"/>
                    <a:gd name="T98" fmla="*/ 1108 w 1255"/>
                    <a:gd name="T99" fmla="*/ 1375 h 1418"/>
                    <a:gd name="T100" fmla="*/ 1075 w 1255"/>
                    <a:gd name="T101" fmla="*/ 1404 h 1418"/>
                    <a:gd name="T102" fmla="*/ 968 w 1255"/>
                    <a:gd name="T103" fmla="*/ 1387 h 1418"/>
                    <a:gd name="T104" fmla="*/ 833 w 1255"/>
                    <a:gd name="T105" fmla="*/ 1415 h 1418"/>
                    <a:gd name="T106" fmla="*/ 732 w 1255"/>
                    <a:gd name="T107" fmla="*/ 1405 h 1418"/>
                    <a:gd name="T108" fmla="*/ 651 w 1255"/>
                    <a:gd name="T109" fmla="*/ 1367 h 1418"/>
                    <a:gd name="T110" fmla="*/ 634 w 1255"/>
                    <a:gd name="T111" fmla="*/ 1309 h 1418"/>
                    <a:gd name="T112" fmla="*/ 586 w 1255"/>
                    <a:gd name="T113" fmla="*/ 1254 h 1418"/>
                    <a:gd name="T114" fmla="*/ 566 w 1255"/>
                    <a:gd name="T115" fmla="*/ 1213 h 1418"/>
                    <a:gd name="T116" fmla="*/ 518 w 1255"/>
                    <a:gd name="T117" fmla="*/ 1176 h 1418"/>
                    <a:gd name="T118" fmla="*/ 464 w 1255"/>
                    <a:gd name="T119" fmla="*/ 1159 h 1418"/>
                    <a:gd name="T120" fmla="*/ 429 w 1255"/>
                    <a:gd name="T121" fmla="*/ 1106 h 1418"/>
                    <a:gd name="T122" fmla="*/ 430 w 1255"/>
                    <a:gd name="T123" fmla="*/ 1058 h 1418"/>
                    <a:gd name="T124" fmla="*/ 461 w 1255"/>
                    <a:gd name="T125" fmla="*/ 1061 h 1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55" h="1418">
                      <a:moveTo>
                        <a:pt x="487" y="1085"/>
                      </a:moveTo>
                      <a:lnTo>
                        <a:pt x="487" y="1085"/>
                      </a:lnTo>
                      <a:lnTo>
                        <a:pt x="497" y="1031"/>
                      </a:lnTo>
                      <a:lnTo>
                        <a:pt x="500" y="1009"/>
                      </a:lnTo>
                      <a:lnTo>
                        <a:pt x="501" y="985"/>
                      </a:lnTo>
                      <a:lnTo>
                        <a:pt x="501" y="985"/>
                      </a:lnTo>
                      <a:lnTo>
                        <a:pt x="501" y="969"/>
                      </a:lnTo>
                      <a:lnTo>
                        <a:pt x="500" y="955"/>
                      </a:lnTo>
                      <a:lnTo>
                        <a:pt x="497" y="924"/>
                      </a:lnTo>
                      <a:lnTo>
                        <a:pt x="494" y="894"/>
                      </a:lnTo>
                      <a:lnTo>
                        <a:pt x="494" y="879"/>
                      </a:lnTo>
                      <a:lnTo>
                        <a:pt x="495" y="864"/>
                      </a:lnTo>
                      <a:lnTo>
                        <a:pt x="495" y="864"/>
                      </a:lnTo>
                      <a:lnTo>
                        <a:pt x="497" y="850"/>
                      </a:lnTo>
                      <a:lnTo>
                        <a:pt x="500" y="836"/>
                      </a:lnTo>
                      <a:lnTo>
                        <a:pt x="508" y="808"/>
                      </a:lnTo>
                      <a:lnTo>
                        <a:pt x="518" y="781"/>
                      </a:lnTo>
                      <a:lnTo>
                        <a:pt x="522" y="767"/>
                      </a:lnTo>
                      <a:lnTo>
                        <a:pt x="525" y="753"/>
                      </a:lnTo>
                      <a:lnTo>
                        <a:pt x="525" y="753"/>
                      </a:lnTo>
                      <a:lnTo>
                        <a:pt x="532" y="716"/>
                      </a:lnTo>
                      <a:lnTo>
                        <a:pt x="536" y="681"/>
                      </a:lnTo>
                      <a:lnTo>
                        <a:pt x="545" y="607"/>
                      </a:lnTo>
                      <a:lnTo>
                        <a:pt x="545" y="607"/>
                      </a:lnTo>
                      <a:lnTo>
                        <a:pt x="543" y="597"/>
                      </a:lnTo>
                      <a:lnTo>
                        <a:pt x="542" y="586"/>
                      </a:lnTo>
                      <a:lnTo>
                        <a:pt x="538" y="576"/>
                      </a:lnTo>
                      <a:lnTo>
                        <a:pt x="535" y="572"/>
                      </a:lnTo>
                      <a:lnTo>
                        <a:pt x="531" y="569"/>
                      </a:lnTo>
                      <a:lnTo>
                        <a:pt x="531" y="569"/>
                      </a:lnTo>
                      <a:lnTo>
                        <a:pt x="528" y="567"/>
                      </a:lnTo>
                      <a:lnTo>
                        <a:pt x="525" y="567"/>
                      </a:lnTo>
                      <a:lnTo>
                        <a:pt x="515" y="569"/>
                      </a:lnTo>
                      <a:lnTo>
                        <a:pt x="504" y="572"/>
                      </a:lnTo>
                      <a:lnTo>
                        <a:pt x="494" y="576"/>
                      </a:lnTo>
                      <a:lnTo>
                        <a:pt x="494" y="576"/>
                      </a:lnTo>
                      <a:lnTo>
                        <a:pt x="484" y="583"/>
                      </a:lnTo>
                      <a:lnTo>
                        <a:pt x="474" y="590"/>
                      </a:lnTo>
                      <a:lnTo>
                        <a:pt x="466" y="598"/>
                      </a:lnTo>
                      <a:lnTo>
                        <a:pt x="459" y="608"/>
                      </a:lnTo>
                      <a:lnTo>
                        <a:pt x="453" y="618"/>
                      </a:lnTo>
                      <a:lnTo>
                        <a:pt x="449" y="628"/>
                      </a:lnTo>
                      <a:lnTo>
                        <a:pt x="444" y="641"/>
                      </a:lnTo>
                      <a:lnTo>
                        <a:pt x="442" y="652"/>
                      </a:lnTo>
                      <a:lnTo>
                        <a:pt x="442" y="652"/>
                      </a:lnTo>
                      <a:lnTo>
                        <a:pt x="437" y="672"/>
                      </a:lnTo>
                      <a:lnTo>
                        <a:pt x="432" y="689"/>
                      </a:lnTo>
                      <a:lnTo>
                        <a:pt x="423" y="703"/>
                      </a:lnTo>
                      <a:lnTo>
                        <a:pt x="419" y="710"/>
                      </a:lnTo>
                      <a:lnTo>
                        <a:pt x="413" y="716"/>
                      </a:lnTo>
                      <a:lnTo>
                        <a:pt x="408" y="720"/>
                      </a:lnTo>
                      <a:lnTo>
                        <a:pt x="400" y="724"/>
                      </a:lnTo>
                      <a:lnTo>
                        <a:pt x="393" y="727"/>
                      </a:lnTo>
                      <a:lnTo>
                        <a:pt x="385" y="730"/>
                      </a:lnTo>
                      <a:lnTo>
                        <a:pt x="368" y="733"/>
                      </a:lnTo>
                      <a:lnTo>
                        <a:pt x="348" y="733"/>
                      </a:lnTo>
                      <a:lnTo>
                        <a:pt x="348" y="733"/>
                      </a:lnTo>
                      <a:lnTo>
                        <a:pt x="338" y="731"/>
                      </a:lnTo>
                      <a:lnTo>
                        <a:pt x="330" y="733"/>
                      </a:lnTo>
                      <a:lnTo>
                        <a:pt x="323" y="734"/>
                      </a:lnTo>
                      <a:lnTo>
                        <a:pt x="317" y="737"/>
                      </a:lnTo>
                      <a:lnTo>
                        <a:pt x="311" y="741"/>
                      </a:lnTo>
                      <a:lnTo>
                        <a:pt x="306" y="747"/>
                      </a:lnTo>
                      <a:lnTo>
                        <a:pt x="294" y="760"/>
                      </a:lnTo>
                      <a:lnTo>
                        <a:pt x="294" y="760"/>
                      </a:lnTo>
                      <a:lnTo>
                        <a:pt x="280" y="780"/>
                      </a:lnTo>
                      <a:lnTo>
                        <a:pt x="265" y="798"/>
                      </a:lnTo>
                      <a:lnTo>
                        <a:pt x="231" y="833"/>
                      </a:lnTo>
                      <a:lnTo>
                        <a:pt x="231" y="833"/>
                      </a:lnTo>
                      <a:lnTo>
                        <a:pt x="222" y="842"/>
                      </a:lnTo>
                      <a:lnTo>
                        <a:pt x="219" y="846"/>
                      </a:lnTo>
                      <a:lnTo>
                        <a:pt x="217" y="850"/>
                      </a:lnTo>
                      <a:lnTo>
                        <a:pt x="217" y="850"/>
                      </a:lnTo>
                      <a:lnTo>
                        <a:pt x="211" y="860"/>
                      </a:lnTo>
                      <a:lnTo>
                        <a:pt x="205" y="870"/>
                      </a:lnTo>
                      <a:lnTo>
                        <a:pt x="200" y="877"/>
                      </a:lnTo>
                      <a:lnTo>
                        <a:pt x="193" y="884"/>
                      </a:lnTo>
                      <a:lnTo>
                        <a:pt x="184" y="890"/>
                      </a:lnTo>
                      <a:lnTo>
                        <a:pt x="176" y="894"/>
                      </a:lnTo>
                      <a:lnTo>
                        <a:pt x="159" y="900"/>
                      </a:lnTo>
                      <a:lnTo>
                        <a:pt x="140" y="904"/>
                      </a:lnTo>
                      <a:lnTo>
                        <a:pt x="122" y="907"/>
                      </a:lnTo>
                      <a:lnTo>
                        <a:pt x="103" y="910"/>
                      </a:lnTo>
                      <a:lnTo>
                        <a:pt x="84" y="911"/>
                      </a:lnTo>
                      <a:lnTo>
                        <a:pt x="84" y="911"/>
                      </a:lnTo>
                      <a:lnTo>
                        <a:pt x="72" y="913"/>
                      </a:lnTo>
                      <a:lnTo>
                        <a:pt x="60" y="913"/>
                      </a:lnTo>
                      <a:lnTo>
                        <a:pt x="48" y="910"/>
                      </a:lnTo>
                      <a:lnTo>
                        <a:pt x="37" y="904"/>
                      </a:lnTo>
                      <a:lnTo>
                        <a:pt x="27" y="897"/>
                      </a:lnTo>
                      <a:lnTo>
                        <a:pt x="17" y="889"/>
                      </a:lnTo>
                      <a:lnTo>
                        <a:pt x="9" y="879"/>
                      </a:lnTo>
                      <a:lnTo>
                        <a:pt x="0" y="867"/>
                      </a:lnTo>
                      <a:lnTo>
                        <a:pt x="0" y="867"/>
                      </a:lnTo>
                      <a:lnTo>
                        <a:pt x="35" y="823"/>
                      </a:lnTo>
                      <a:lnTo>
                        <a:pt x="55" y="802"/>
                      </a:lnTo>
                      <a:lnTo>
                        <a:pt x="74" y="781"/>
                      </a:lnTo>
                      <a:lnTo>
                        <a:pt x="74" y="781"/>
                      </a:lnTo>
                      <a:lnTo>
                        <a:pt x="96" y="760"/>
                      </a:lnTo>
                      <a:lnTo>
                        <a:pt x="120" y="739"/>
                      </a:lnTo>
                      <a:lnTo>
                        <a:pt x="143" y="716"/>
                      </a:lnTo>
                      <a:lnTo>
                        <a:pt x="166" y="695"/>
                      </a:lnTo>
                      <a:lnTo>
                        <a:pt x="166" y="695"/>
                      </a:lnTo>
                      <a:lnTo>
                        <a:pt x="185" y="673"/>
                      </a:lnTo>
                      <a:lnTo>
                        <a:pt x="204" y="651"/>
                      </a:lnTo>
                      <a:lnTo>
                        <a:pt x="222" y="630"/>
                      </a:lnTo>
                      <a:lnTo>
                        <a:pt x="242" y="608"/>
                      </a:lnTo>
                      <a:lnTo>
                        <a:pt x="242" y="608"/>
                      </a:lnTo>
                      <a:lnTo>
                        <a:pt x="253" y="598"/>
                      </a:lnTo>
                      <a:lnTo>
                        <a:pt x="265" y="590"/>
                      </a:lnTo>
                      <a:lnTo>
                        <a:pt x="292" y="574"/>
                      </a:lnTo>
                      <a:lnTo>
                        <a:pt x="292" y="574"/>
                      </a:lnTo>
                      <a:lnTo>
                        <a:pt x="310" y="563"/>
                      </a:lnTo>
                      <a:lnTo>
                        <a:pt x="318" y="557"/>
                      </a:lnTo>
                      <a:lnTo>
                        <a:pt x="326" y="552"/>
                      </a:lnTo>
                      <a:lnTo>
                        <a:pt x="331" y="543"/>
                      </a:lnTo>
                      <a:lnTo>
                        <a:pt x="335" y="535"/>
                      </a:lnTo>
                      <a:lnTo>
                        <a:pt x="340" y="525"/>
                      </a:lnTo>
                      <a:lnTo>
                        <a:pt x="341" y="512"/>
                      </a:lnTo>
                      <a:lnTo>
                        <a:pt x="341" y="512"/>
                      </a:lnTo>
                      <a:lnTo>
                        <a:pt x="342" y="502"/>
                      </a:lnTo>
                      <a:lnTo>
                        <a:pt x="345" y="494"/>
                      </a:lnTo>
                      <a:lnTo>
                        <a:pt x="351" y="485"/>
                      </a:lnTo>
                      <a:lnTo>
                        <a:pt x="357" y="478"/>
                      </a:lnTo>
                      <a:lnTo>
                        <a:pt x="364" y="471"/>
                      </a:lnTo>
                      <a:lnTo>
                        <a:pt x="371" y="465"/>
                      </a:lnTo>
                      <a:lnTo>
                        <a:pt x="381" y="461"/>
                      </a:lnTo>
                      <a:lnTo>
                        <a:pt x="391" y="457"/>
                      </a:lnTo>
                      <a:lnTo>
                        <a:pt x="391" y="457"/>
                      </a:lnTo>
                      <a:lnTo>
                        <a:pt x="402" y="453"/>
                      </a:lnTo>
                      <a:lnTo>
                        <a:pt x="415" y="447"/>
                      </a:lnTo>
                      <a:lnTo>
                        <a:pt x="425" y="441"/>
                      </a:lnTo>
                      <a:lnTo>
                        <a:pt x="436" y="434"/>
                      </a:lnTo>
                      <a:lnTo>
                        <a:pt x="444" y="426"/>
                      </a:lnTo>
                      <a:lnTo>
                        <a:pt x="453" y="416"/>
                      </a:lnTo>
                      <a:lnTo>
                        <a:pt x="460" y="405"/>
                      </a:lnTo>
                      <a:lnTo>
                        <a:pt x="467" y="390"/>
                      </a:lnTo>
                      <a:lnTo>
                        <a:pt x="467" y="390"/>
                      </a:lnTo>
                      <a:lnTo>
                        <a:pt x="473" y="379"/>
                      </a:lnTo>
                      <a:lnTo>
                        <a:pt x="480" y="369"/>
                      </a:lnTo>
                      <a:lnTo>
                        <a:pt x="487" y="359"/>
                      </a:lnTo>
                      <a:lnTo>
                        <a:pt x="497" y="349"/>
                      </a:lnTo>
                      <a:lnTo>
                        <a:pt x="517" y="330"/>
                      </a:lnTo>
                      <a:lnTo>
                        <a:pt x="525" y="320"/>
                      </a:lnTo>
                      <a:lnTo>
                        <a:pt x="533" y="310"/>
                      </a:lnTo>
                      <a:lnTo>
                        <a:pt x="533" y="310"/>
                      </a:lnTo>
                      <a:lnTo>
                        <a:pt x="576" y="256"/>
                      </a:lnTo>
                      <a:lnTo>
                        <a:pt x="596" y="228"/>
                      </a:lnTo>
                      <a:lnTo>
                        <a:pt x="614" y="199"/>
                      </a:lnTo>
                      <a:lnTo>
                        <a:pt x="614" y="199"/>
                      </a:lnTo>
                      <a:lnTo>
                        <a:pt x="624" y="185"/>
                      </a:lnTo>
                      <a:lnTo>
                        <a:pt x="635" y="173"/>
                      </a:lnTo>
                      <a:lnTo>
                        <a:pt x="648" y="164"/>
                      </a:lnTo>
                      <a:lnTo>
                        <a:pt x="661" y="156"/>
                      </a:lnTo>
                      <a:lnTo>
                        <a:pt x="675" y="148"/>
                      </a:lnTo>
                      <a:lnTo>
                        <a:pt x="689" y="143"/>
                      </a:lnTo>
                      <a:lnTo>
                        <a:pt x="719" y="134"/>
                      </a:lnTo>
                      <a:lnTo>
                        <a:pt x="719" y="134"/>
                      </a:lnTo>
                      <a:lnTo>
                        <a:pt x="740" y="129"/>
                      </a:lnTo>
                      <a:lnTo>
                        <a:pt x="750" y="126"/>
                      </a:lnTo>
                      <a:lnTo>
                        <a:pt x="760" y="122"/>
                      </a:lnTo>
                      <a:lnTo>
                        <a:pt x="760" y="122"/>
                      </a:lnTo>
                      <a:lnTo>
                        <a:pt x="766" y="119"/>
                      </a:lnTo>
                      <a:lnTo>
                        <a:pt x="770" y="116"/>
                      </a:lnTo>
                      <a:lnTo>
                        <a:pt x="774" y="112"/>
                      </a:lnTo>
                      <a:lnTo>
                        <a:pt x="777" y="107"/>
                      </a:lnTo>
                      <a:lnTo>
                        <a:pt x="778" y="103"/>
                      </a:lnTo>
                      <a:lnTo>
                        <a:pt x="778" y="98"/>
                      </a:lnTo>
                      <a:lnTo>
                        <a:pt x="778" y="90"/>
                      </a:lnTo>
                      <a:lnTo>
                        <a:pt x="777" y="83"/>
                      </a:lnTo>
                      <a:lnTo>
                        <a:pt x="777" y="83"/>
                      </a:lnTo>
                      <a:lnTo>
                        <a:pt x="775" y="66"/>
                      </a:lnTo>
                      <a:lnTo>
                        <a:pt x="777" y="49"/>
                      </a:lnTo>
                      <a:lnTo>
                        <a:pt x="781" y="35"/>
                      </a:lnTo>
                      <a:lnTo>
                        <a:pt x="788" y="23"/>
                      </a:lnTo>
                      <a:lnTo>
                        <a:pt x="792" y="17"/>
                      </a:lnTo>
                      <a:lnTo>
                        <a:pt x="797" y="11"/>
                      </a:lnTo>
                      <a:lnTo>
                        <a:pt x="802" y="7"/>
                      </a:lnTo>
                      <a:lnTo>
                        <a:pt x="809" y="4"/>
                      </a:lnTo>
                      <a:lnTo>
                        <a:pt x="815" y="1"/>
                      </a:lnTo>
                      <a:lnTo>
                        <a:pt x="822" y="0"/>
                      </a:lnTo>
                      <a:lnTo>
                        <a:pt x="829" y="0"/>
                      </a:lnTo>
                      <a:lnTo>
                        <a:pt x="836" y="0"/>
                      </a:lnTo>
                      <a:lnTo>
                        <a:pt x="836" y="0"/>
                      </a:lnTo>
                      <a:lnTo>
                        <a:pt x="845" y="3"/>
                      </a:lnTo>
                      <a:lnTo>
                        <a:pt x="853" y="7"/>
                      </a:lnTo>
                      <a:lnTo>
                        <a:pt x="860" y="14"/>
                      </a:lnTo>
                      <a:lnTo>
                        <a:pt x="862" y="17"/>
                      </a:lnTo>
                      <a:lnTo>
                        <a:pt x="863" y="20"/>
                      </a:lnTo>
                      <a:lnTo>
                        <a:pt x="863" y="20"/>
                      </a:lnTo>
                      <a:lnTo>
                        <a:pt x="863" y="28"/>
                      </a:lnTo>
                      <a:lnTo>
                        <a:pt x="865" y="35"/>
                      </a:lnTo>
                      <a:lnTo>
                        <a:pt x="867" y="42"/>
                      </a:lnTo>
                      <a:lnTo>
                        <a:pt x="872" y="47"/>
                      </a:lnTo>
                      <a:lnTo>
                        <a:pt x="877" y="51"/>
                      </a:lnTo>
                      <a:lnTo>
                        <a:pt x="882" y="54"/>
                      </a:lnTo>
                      <a:lnTo>
                        <a:pt x="894" y="58"/>
                      </a:lnTo>
                      <a:lnTo>
                        <a:pt x="894" y="58"/>
                      </a:lnTo>
                      <a:lnTo>
                        <a:pt x="904" y="61"/>
                      </a:lnTo>
                      <a:lnTo>
                        <a:pt x="914" y="66"/>
                      </a:lnTo>
                      <a:lnTo>
                        <a:pt x="923" y="72"/>
                      </a:lnTo>
                      <a:lnTo>
                        <a:pt x="930" y="78"/>
                      </a:lnTo>
                      <a:lnTo>
                        <a:pt x="937" y="85"/>
                      </a:lnTo>
                      <a:lnTo>
                        <a:pt x="944" y="93"/>
                      </a:lnTo>
                      <a:lnTo>
                        <a:pt x="955" y="110"/>
                      </a:lnTo>
                      <a:lnTo>
                        <a:pt x="955" y="110"/>
                      </a:lnTo>
                      <a:lnTo>
                        <a:pt x="961" y="117"/>
                      </a:lnTo>
                      <a:lnTo>
                        <a:pt x="966" y="123"/>
                      </a:lnTo>
                      <a:lnTo>
                        <a:pt x="966" y="123"/>
                      </a:lnTo>
                      <a:lnTo>
                        <a:pt x="975" y="130"/>
                      </a:lnTo>
                      <a:lnTo>
                        <a:pt x="983" y="139"/>
                      </a:lnTo>
                      <a:lnTo>
                        <a:pt x="989" y="147"/>
                      </a:lnTo>
                      <a:lnTo>
                        <a:pt x="995" y="156"/>
                      </a:lnTo>
                      <a:lnTo>
                        <a:pt x="998" y="164"/>
                      </a:lnTo>
                      <a:lnTo>
                        <a:pt x="1000" y="174"/>
                      </a:lnTo>
                      <a:lnTo>
                        <a:pt x="1005" y="192"/>
                      </a:lnTo>
                      <a:lnTo>
                        <a:pt x="1005" y="212"/>
                      </a:lnTo>
                      <a:lnTo>
                        <a:pt x="1005" y="232"/>
                      </a:lnTo>
                      <a:lnTo>
                        <a:pt x="1000" y="272"/>
                      </a:lnTo>
                      <a:lnTo>
                        <a:pt x="1000" y="272"/>
                      </a:lnTo>
                      <a:lnTo>
                        <a:pt x="999" y="280"/>
                      </a:lnTo>
                      <a:lnTo>
                        <a:pt x="998" y="283"/>
                      </a:lnTo>
                      <a:lnTo>
                        <a:pt x="995" y="286"/>
                      </a:lnTo>
                      <a:lnTo>
                        <a:pt x="995" y="286"/>
                      </a:lnTo>
                      <a:lnTo>
                        <a:pt x="985" y="294"/>
                      </a:lnTo>
                      <a:lnTo>
                        <a:pt x="975" y="301"/>
                      </a:lnTo>
                      <a:lnTo>
                        <a:pt x="969" y="310"/>
                      </a:lnTo>
                      <a:lnTo>
                        <a:pt x="964" y="320"/>
                      </a:lnTo>
                      <a:lnTo>
                        <a:pt x="959" y="328"/>
                      </a:lnTo>
                      <a:lnTo>
                        <a:pt x="958" y="338"/>
                      </a:lnTo>
                      <a:lnTo>
                        <a:pt x="957" y="347"/>
                      </a:lnTo>
                      <a:lnTo>
                        <a:pt x="957" y="356"/>
                      </a:lnTo>
                      <a:lnTo>
                        <a:pt x="958" y="366"/>
                      </a:lnTo>
                      <a:lnTo>
                        <a:pt x="959" y="376"/>
                      </a:lnTo>
                      <a:lnTo>
                        <a:pt x="966" y="395"/>
                      </a:lnTo>
                      <a:lnTo>
                        <a:pt x="976" y="413"/>
                      </a:lnTo>
                      <a:lnTo>
                        <a:pt x="986" y="430"/>
                      </a:lnTo>
                      <a:lnTo>
                        <a:pt x="986" y="430"/>
                      </a:lnTo>
                      <a:lnTo>
                        <a:pt x="992" y="439"/>
                      </a:lnTo>
                      <a:lnTo>
                        <a:pt x="996" y="448"/>
                      </a:lnTo>
                      <a:lnTo>
                        <a:pt x="999" y="457"/>
                      </a:lnTo>
                      <a:lnTo>
                        <a:pt x="1000" y="467"/>
                      </a:lnTo>
                      <a:lnTo>
                        <a:pt x="1000" y="467"/>
                      </a:lnTo>
                      <a:lnTo>
                        <a:pt x="1002" y="487"/>
                      </a:lnTo>
                      <a:lnTo>
                        <a:pt x="1002" y="505"/>
                      </a:lnTo>
                      <a:lnTo>
                        <a:pt x="1000" y="525"/>
                      </a:lnTo>
                      <a:lnTo>
                        <a:pt x="1002" y="543"/>
                      </a:lnTo>
                      <a:lnTo>
                        <a:pt x="1002" y="543"/>
                      </a:lnTo>
                      <a:lnTo>
                        <a:pt x="1000" y="560"/>
                      </a:lnTo>
                      <a:lnTo>
                        <a:pt x="998" y="577"/>
                      </a:lnTo>
                      <a:lnTo>
                        <a:pt x="993" y="591"/>
                      </a:lnTo>
                      <a:lnTo>
                        <a:pt x="986" y="604"/>
                      </a:lnTo>
                      <a:lnTo>
                        <a:pt x="976" y="615"/>
                      </a:lnTo>
                      <a:lnTo>
                        <a:pt x="965" y="625"/>
                      </a:lnTo>
                      <a:lnTo>
                        <a:pt x="952" y="634"/>
                      </a:lnTo>
                      <a:lnTo>
                        <a:pt x="937" y="642"/>
                      </a:lnTo>
                      <a:lnTo>
                        <a:pt x="937" y="642"/>
                      </a:lnTo>
                      <a:lnTo>
                        <a:pt x="928" y="647"/>
                      </a:lnTo>
                      <a:lnTo>
                        <a:pt x="923" y="651"/>
                      </a:lnTo>
                      <a:lnTo>
                        <a:pt x="918" y="655"/>
                      </a:lnTo>
                      <a:lnTo>
                        <a:pt x="917" y="661"/>
                      </a:lnTo>
                      <a:lnTo>
                        <a:pt x="915" y="666"/>
                      </a:lnTo>
                      <a:lnTo>
                        <a:pt x="917" y="672"/>
                      </a:lnTo>
                      <a:lnTo>
                        <a:pt x="920" y="678"/>
                      </a:lnTo>
                      <a:lnTo>
                        <a:pt x="924" y="685"/>
                      </a:lnTo>
                      <a:lnTo>
                        <a:pt x="924" y="685"/>
                      </a:lnTo>
                      <a:lnTo>
                        <a:pt x="957" y="727"/>
                      </a:lnTo>
                      <a:lnTo>
                        <a:pt x="990" y="770"/>
                      </a:lnTo>
                      <a:lnTo>
                        <a:pt x="990" y="770"/>
                      </a:lnTo>
                      <a:lnTo>
                        <a:pt x="975" y="775"/>
                      </a:lnTo>
                      <a:lnTo>
                        <a:pt x="962" y="784"/>
                      </a:lnTo>
                      <a:lnTo>
                        <a:pt x="952" y="795"/>
                      </a:lnTo>
                      <a:lnTo>
                        <a:pt x="944" y="806"/>
                      </a:lnTo>
                      <a:lnTo>
                        <a:pt x="938" y="819"/>
                      </a:lnTo>
                      <a:lnTo>
                        <a:pt x="935" y="835"/>
                      </a:lnTo>
                      <a:lnTo>
                        <a:pt x="934" y="850"/>
                      </a:lnTo>
                      <a:lnTo>
                        <a:pt x="932" y="867"/>
                      </a:lnTo>
                      <a:lnTo>
                        <a:pt x="932" y="867"/>
                      </a:lnTo>
                      <a:lnTo>
                        <a:pt x="934" y="886"/>
                      </a:lnTo>
                      <a:lnTo>
                        <a:pt x="937" y="904"/>
                      </a:lnTo>
                      <a:lnTo>
                        <a:pt x="942" y="920"/>
                      </a:lnTo>
                      <a:lnTo>
                        <a:pt x="949" y="934"/>
                      </a:lnTo>
                      <a:lnTo>
                        <a:pt x="959" y="947"/>
                      </a:lnTo>
                      <a:lnTo>
                        <a:pt x="971" y="958"/>
                      </a:lnTo>
                      <a:lnTo>
                        <a:pt x="985" y="966"/>
                      </a:lnTo>
                      <a:lnTo>
                        <a:pt x="1003" y="973"/>
                      </a:lnTo>
                      <a:lnTo>
                        <a:pt x="1003" y="973"/>
                      </a:lnTo>
                      <a:lnTo>
                        <a:pt x="1010" y="976"/>
                      </a:lnTo>
                      <a:lnTo>
                        <a:pt x="1017" y="981"/>
                      </a:lnTo>
                      <a:lnTo>
                        <a:pt x="1023" y="985"/>
                      </a:lnTo>
                      <a:lnTo>
                        <a:pt x="1027" y="989"/>
                      </a:lnTo>
                      <a:lnTo>
                        <a:pt x="1032" y="995"/>
                      </a:lnTo>
                      <a:lnTo>
                        <a:pt x="1034" y="1002"/>
                      </a:lnTo>
                      <a:lnTo>
                        <a:pt x="1036" y="1010"/>
                      </a:lnTo>
                      <a:lnTo>
                        <a:pt x="1037" y="1019"/>
                      </a:lnTo>
                      <a:lnTo>
                        <a:pt x="1037" y="1019"/>
                      </a:lnTo>
                      <a:lnTo>
                        <a:pt x="1039" y="1027"/>
                      </a:lnTo>
                      <a:lnTo>
                        <a:pt x="1041" y="1036"/>
                      </a:lnTo>
                      <a:lnTo>
                        <a:pt x="1050" y="1051"/>
                      </a:lnTo>
                      <a:lnTo>
                        <a:pt x="1061" y="1067"/>
                      </a:lnTo>
                      <a:lnTo>
                        <a:pt x="1073" y="1080"/>
                      </a:lnTo>
                      <a:lnTo>
                        <a:pt x="1073" y="1080"/>
                      </a:lnTo>
                      <a:lnTo>
                        <a:pt x="1077" y="1082"/>
                      </a:lnTo>
                      <a:lnTo>
                        <a:pt x="1081" y="1085"/>
                      </a:lnTo>
                      <a:lnTo>
                        <a:pt x="1092" y="1088"/>
                      </a:lnTo>
                      <a:lnTo>
                        <a:pt x="1104" y="1088"/>
                      </a:lnTo>
                      <a:lnTo>
                        <a:pt x="1114" y="1085"/>
                      </a:lnTo>
                      <a:lnTo>
                        <a:pt x="1114" y="1085"/>
                      </a:lnTo>
                      <a:lnTo>
                        <a:pt x="1146" y="1070"/>
                      </a:lnTo>
                      <a:lnTo>
                        <a:pt x="1179" y="1054"/>
                      </a:lnTo>
                      <a:lnTo>
                        <a:pt x="1244" y="1022"/>
                      </a:lnTo>
                      <a:lnTo>
                        <a:pt x="1244" y="1022"/>
                      </a:lnTo>
                      <a:lnTo>
                        <a:pt x="1248" y="1029"/>
                      </a:lnTo>
                      <a:lnTo>
                        <a:pt x="1251" y="1036"/>
                      </a:lnTo>
                      <a:lnTo>
                        <a:pt x="1254" y="1053"/>
                      </a:lnTo>
                      <a:lnTo>
                        <a:pt x="1255" y="1071"/>
                      </a:lnTo>
                      <a:lnTo>
                        <a:pt x="1252" y="1091"/>
                      </a:lnTo>
                      <a:lnTo>
                        <a:pt x="1248" y="1109"/>
                      </a:lnTo>
                      <a:lnTo>
                        <a:pt x="1241" y="1126"/>
                      </a:lnTo>
                      <a:lnTo>
                        <a:pt x="1237" y="1133"/>
                      </a:lnTo>
                      <a:lnTo>
                        <a:pt x="1231" y="1140"/>
                      </a:lnTo>
                      <a:lnTo>
                        <a:pt x="1225" y="1146"/>
                      </a:lnTo>
                      <a:lnTo>
                        <a:pt x="1220" y="1152"/>
                      </a:lnTo>
                      <a:lnTo>
                        <a:pt x="1220" y="1152"/>
                      </a:lnTo>
                      <a:lnTo>
                        <a:pt x="1213" y="1157"/>
                      </a:lnTo>
                      <a:lnTo>
                        <a:pt x="1207" y="1163"/>
                      </a:lnTo>
                      <a:lnTo>
                        <a:pt x="1204" y="1170"/>
                      </a:lnTo>
                      <a:lnTo>
                        <a:pt x="1203" y="1177"/>
                      </a:lnTo>
                      <a:lnTo>
                        <a:pt x="1201" y="1184"/>
                      </a:lnTo>
                      <a:lnTo>
                        <a:pt x="1201" y="1191"/>
                      </a:lnTo>
                      <a:lnTo>
                        <a:pt x="1204" y="1207"/>
                      </a:lnTo>
                      <a:lnTo>
                        <a:pt x="1204" y="1207"/>
                      </a:lnTo>
                      <a:lnTo>
                        <a:pt x="1206" y="1224"/>
                      </a:lnTo>
                      <a:lnTo>
                        <a:pt x="1206" y="1231"/>
                      </a:lnTo>
                      <a:lnTo>
                        <a:pt x="1204" y="1238"/>
                      </a:lnTo>
                      <a:lnTo>
                        <a:pt x="1201" y="1245"/>
                      </a:lnTo>
                      <a:lnTo>
                        <a:pt x="1196" y="1251"/>
                      </a:lnTo>
                      <a:lnTo>
                        <a:pt x="1189" y="1256"/>
                      </a:lnTo>
                      <a:lnTo>
                        <a:pt x="1179" y="1261"/>
                      </a:lnTo>
                      <a:lnTo>
                        <a:pt x="1179" y="1261"/>
                      </a:lnTo>
                      <a:lnTo>
                        <a:pt x="1166" y="1268"/>
                      </a:lnTo>
                      <a:lnTo>
                        <a:pt x="1153" y="1276"/>
                      </a:lnTo>
                      <a:lnTo>
                        <a:pt x="1143" y="1286"/>
                      </a:lnTo>
                      <a:lnTo>
                        <a:pt x="1135" y="1297"/>
                      </a:lnTo>
                      <a:lnTo>
                        <a:pt x="1128" y="1310"/>
                      </a:lnTo>
                      <a:lnTo>
                        <a:pt x="1122" y="1324"/>
                      </a:lnTo>
                      <a:lnTo>
                        <a:pt x="1116" y="1339"/>
                      </a:lnTo>
                      <a:lnTo>
                        <a:pt x="1114" y="1353"/>
                      </a:lnTo>
                      <a:lnTo>
                        <a:pt x="1114" y="1353"/>
                      </a:lnTo>
                      <a:lnTo>
                        <a:pt x="1108" y="1375"/>
                      </a:lnTo>
                      <a:lnTo>
                        <a:pt x="1108" y="1375"/>
                      </a:lnTo>
                      <a:lnTo>
                        <a:pt x="1104" y="1392"/>
                      </a:lnTo>
                      <a:lnTo>
                        <a:pt x="1101" y="1398"/>
                      </a:lnTo>
                      <a:lnTo>
                        <a:pt x="1098" y="1402"/>
                      </a:lnTo>
                      <a:lnTo>
                        <a:pt x="1092" y="1405"/>
                      </a:lnTo>
                      <a:lnTo>
                        <a:pt x="1085" y="1405"/>
                      </a:lnTo>
                      <a:lnTo>
                        <a:pt x="1075" y="1404"/>
                      </a:lnTo>
                      <a:lnTo>
                        <a:pt x="1063" y="1401"/>
                      </a:lnTo>
                      <a:lnTo>
                        <a:pt x="1063" y="1401"/>
                      </a:lnTo>
                      <a:lnTo>
                        <a:pt x="1046" y="1397"/>
                      </a:lnTo>
                      <a:lnTo>
                        <a:pt x="1026" y="1392"/>
                      </a:lnTo>
                      <a:lnTo>
                        <a:pt x="1007" y="1389"/>
                      </a:lnTo>
                      <a:lnTo>
                        <a:pt x="988" y="1387"/>
                      </a:lnTo>
                      <a:lnTo>
                        <a:pt x="968" y="1387"/>
                      </a:lnTo>
                      <a:lnTo>
                        <a:pt x="949" y="1388"/>
                      </a:lnTo>
                      <a:lnTo>
                        <a:pt x="931" y="1391"/>
                      </a:lnTo>
                      <a:lnTo>
                        <a:pt x="913" y="1395"/>
                      </a:lnTo>
                      <a:lnTo>
                        <a:pt x="913" y="1395"/>
                      </a:lnTo>
                      <a:lnTo>
                        <a:pt x="882" y="1405"/>
                      </a:lnTo>
                      <a:lnTo>
                        <a:pt x="850" y="1412"/>
                      </a:lnTo>
                      <a:lnTo>
                        <a:pt x="833" y="1415"/>
                      </a:lnTo>
                      <a:lnTo>
                        <a:pt x="818" y="1418"/>
                      </a:lnTo>
                      <a:lnTo>
                        <a:pt x="802" y="1418"/>
                      </a:lnTo>
                      <a:lnTo>
                        <a:pt x="787" y="1418"/>
                      </a:lnTo>
                      <a:lnTo>
                        <a:pt x="787" y="1418"/>
                      </a:lnTo>
                      <a:lnTo>
                        <a:pt x="773" y="1416"/>
                      </a:lnTo>
                      <a:lnTo>
                        <a:pt x="758" y="1414"/>
                      </a:lnTo>
                      <a:lnTo>
                        <a:pt x="732" y="1405"/>
                      </a:lnTo>
                      <a:lnTo>
                        <a:pt x="703" y="1397"/>
                      </a:lnTo>
                      <a:lnTo>
                        <a:pt x="676" y="1387"/>
                      </a:lnTo>
                      <a:lnTo>
                        <a:pt x="676" y="1387"/>
                      </a:lnTo>
                      <a:lnTo>
                        <a:pt x="669" y="1382"/>
                      </a:lnTo>
                      <a:lnTo>
                        <a:pt x="662" y="1378"/>
                      </a:lnTo>
                      <a:lnTo>
                        <a:pt x="657" y="1372"/>
                      </a:lnTo>
                      <a:lnTo>
                        <a:pt x="651" y="1367"/>
                      </a:lnTo>
                      <a:lnTo>
                        <a:pt x="647" y="1360"/>
                      </a:lnTo>
                      <a:lnTo>
                        <a:pt x="644" y="1351"/>
                      </a:lnTo>
                      <a:lnTo>
                        <a:pt x="641" y="1343"/>
                      </a:lnTo>
                      <a:lnTo>
                        <a:pt x="640" y="1334"/>
                      </a:lnTo>
                      <a:lnTo>
                        <a:pt x="640" y="1334"/>
                      </a:lnTo>
                      <a:lnTo>
                        <a:pt x="638" y="1322"/>
                      </a:lnTo>
                      <a:lnTo>
                        <a:pt x="634" y="1309"/>
                      </a:lnTo>
                      <a:lnTo>
                        <a:pt x="630" y="1297"/>
                      </a:lnTo>
                      <a:lnTo>
                        <a:pt x="624" y="1286"/>
                      </a:lnTo>
                      <a:lnTo>
                        <a:pt x="617" y="1276"/>
                      </a:lnTo>
                      <a:lnTo>
                        <a:pt x="608" y="1268"/>
                      </a:lnTo>
                      <a:lnTo>
                        <a:pt x="599" y="1261"/>
                      </a:lnTo>
                      <a:lnTo>
                        <a:pt x="586" y="1254"/>
                      </a:lnTo>
                      <a:lnTo>
                        <a:pt x="586" y="1254"/>
                      </a:lnTo>
                      <a:lnTo>
                        <a:pt x="583" y="1252"/>
                      </a:lnTo>
                      <a:lnTo>
                        <a:pt x="579" y="1249"/>
                      </a:lnTo>
                      <a:lnTo>
                        <a:pt x="575" y="1241"/>
                      </a:lnTo>
                      <a:lnTo>
                        <a:pt x="570" y="1232"/>
                      </a:lnTo>
                      <a:lnTo>
                        <a:pt x="567" y="1224"/>
                      </a:lnTo>
                      <a:lnTo>
                        <a:pt x="567" y="1224"/>
                      </a:lnTo>
                      <a:lnTo>
                        <a:pt x="566" y="1213"/>
                      </a:lnTo>
                      <a:lnTo>
                        <a:pt x="563" y="1203"/>
                      </a:lnTo>
                      <a:lnTo>
                        <a:pt x="559" y="1194"/>
                      </a:lnTo>
                      <a:lnTo>
                        <a:pt x="553" y="1189"/>
                      </a:lnTo>
                      <a:lnTo>
                        <a:pt x="546" y="1183"/>
                      </a:lnTo>
                      <a:lnTo>
                        <a:pt x="539" y="1180"/>
                      </a:lnTo>
                      <a:lnTo>
                        <a:pt x="529" y="1177"/>
                      </a:lnTo>
                      <a:lnTo>
                        <a:pt x="518" y="1176"/>
                      </a:lnTo>
                      <a:lnTo>
                        <a:pt x="518" y="1176"/>
                      </a:lnTo>
                      <a:lnTo>
                        <a:pt x="507" y="1176"/>
                      </a:lnTo>
                      <a:lnTo>
                        <a:pt x="498" y="1174"/>
                      </a:lnTo>
                      <a:lnTo>
                        <a:pt x="488" y="1172"/>
                      </a:lnTo>
                      <a:lnTo>
                        <a:pt x="480" y="1169"/>
                      </a:lnTo>
                      <a:lnTo>
                        <a:pt x="471" y="1164"/>
                      </a:lnTo>
                      <a:lnTo>
                        <a:pt x="464" y="1159"/>
                      </a:lnTo>
                      <a:lnTo>
                        <a:pt x="457" y="1153"/>
                      </a:lnTo>
                      <a:lnTo>
                        <a:pt x="450" y="1148"/>
                      </a:lnTo>
                      <a:lnTo>
                        <a:pt x="444" y="1140"/>
                      </a:lnTo>
                      <a:lnTo>
                        <a:pt x="439" y="1133"/>
                      </a:lnTo>
                      <a:lnTo>
                        <a:pt x="434" y="1125"/>
                      </a:lnTo>
                      <a:lnTo>
                        <a:pt x="432" y="1116"/>
                      </a:lnTo>
                      <a:lnTo>
                        <a:pt x="429" y="1106"/>
                      </a:lnTo>
                      <a:lnTo>
                        <a:pt x="427" y="1097"/>
                      </a:lnTo>
                      <a:lnTo>
                        <a:pt x="426" y="1087"/>
                      </a:lnTo>
                      <a:lnTo>
                        <a:pt x="426" y="1077"/>
                      </a:lnTo>
                      <a:lnTo>
                        <a:pt x="426" y="1077"/>
                      </a:lnTo>
                      <a:lnTo>
                        <a:pt x="426" y="1071"/>
                      </a:lnTo>
                      <a:lnTo>
                        <a:pt x="429" y="1064"/>
                      </a:lnTo>
                      <a:lnTo>
                        <a:pt x="430" y="1058"/>
                      </a:lnTo>
                      <a:lnTo>
                        <a:pt x="434" y="1056"/>
                      </a:lnTo>
                      <a:lnTo>
                        <a:pt x="434" y="1056"/>
                      </a:lnTo>
                      <a:lnTo>
                        <a:pt x="440" y="1056"/>
                      </a:lnTo>
                      <a:lnTo>
                        <a:pt x="447" y="1057"/>
                      </a:lnTo>
                      <a:lnTo>
                        <a:pt x="454" y="1058"/>
                      </a:lnTo>
                      <a:lnTo>
                        <a:pt x="461" y="1061"/>
                      </a:lnTo>
                      <a:lnTo>
                        <a:pt x="461" y="1061"/>
                      </a:lnTo>
                      <a:lnTo>
                        <a:pt x="467" y="1064"/>
                      </a:lnTo>
                      <a:lnTo>
                        <a:pt x="473" y="1070"/>
                      </a:lnTo>
                      <a:lnTo>
                        <a:pt x="487" y="1085"/>
                      </a:lnTo>
                      <a:lnTo>
                        <a:pt x="487" y="108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5" name="Freeform 8"/>
                <p:cNvSpPr>
                  <a:spLocks/>
                </p:cNvSpPr>
                <p:nvPr/>
              </p:nvSpPr>
              <p:spPr bwMode="auto">
                <a:xfrm>
                  <a:off x="3422" y="1713"/>
                  <a:ext cx="1354" cy="1235"/>
                </a:xfrm>
                <a:custGeom>
                  <a:avLst/>
                  <a:gdLst>
                    <a:gd name="T0" fmla="*/ 1252 w 1354"/>
                    <a:gd name="T1" fmla="*/ 139 h 1235"/>
                    <a:gd name="T2" fmla="*/ 1189 w 1354"/>
                    <a:gd name="T3" fmla="*/ 240 h 1235"/>
                    <a:gd name="T4" fmla="*/ 1227 w 1354"/>
                    <a:gd name="T5" fmla="*/ 310 h 1235"/>
                    <a:gd name="T6" fmla="*/ 1231 w 1354"/>
                    <a:gd name="T7" fmla="*/ 417 h 1235"/>
                    <a:gd name="T8" fmla="*/ 1179 w 1354"/>
                    <a:gd name="T9" fmla="*/ 491 h 1235"/>
                    <a:gd name="T10" fmla="*/ 1115 w 1354"/>
                    <a:gd name="T11" fmla="*/ 533 h 1235"/>
                    <a:gd name="T12" fmla="*/ 1025 w 1354"/>
                    <a:gd name="T13" fmla="*/ 669 h 1235"/>
                    <a:gd name="T14" fmla="*/ 1051 w 1354"/>
                    <a:gd name="T15" fmla="*/ 743 h 1235"/>
                    <a:gd name="T16" fmla="*/ 1036 w 1354"/>
                    <a:gd name="T17" fmla="*/ 775 h 1235"/>
                    <a:gd name="T18" fmla="*/ 988 w 1354"/>
                    <a:gd name="T19" fmla="*/ 765 h 1235"/>
                    <a:gd name="T20" fmla="*/ 890 w 1354"/>
                    <a:gd name="T21" fmla="*/ 726 h 1235"/>
                    <a:gd name="T22" fmla="*/ 767 w 1354"/>
                    <a:gd name="T23" fmla="*/ 720 h 1235"/>
                    <a:gd name="T24" fmla="*/ 759 w 1354"/>
                    <a:gd name="T25" fmla="*/ 672 h 1235"/>
                    <a:gd name="T26" fmla="*/ 792 w 1354"/>
                    <a:gd name="T27" fmla="*/ 611 h 1235"/>
                    <a:gd name="T28" fmla="*/ 744 w 1354"/>
                    <a:gd name="T29" fmla="*/ 560 h 1235"/>
                    <a:gd name="T30" fmla="*/ 659 w 1354"/>
                    <a:gd name="T31" fmla="*/ 539 h 1235"/>
                    <a:gd name="T32" fmla="*/ 624 w 1354"/>
                    <a:gd name="T33" fmla="*/ 604 h 1235"/>
                    <a:gd name="T34" fmla="*/ 552 w 1354"/>
                    <a:gd name="T35" fmla="*/ 733 h 1235"/>
                    <a:gd name="T36" fmla="*/ 555 w 1354"/>
                    <a:gd name="T37" fmla="*/ 818 h 1235"/>
                    <a:gd name="T38" fmla="*/ 545 w 1354"/>
                    <a:gd name="T39" fmla="*/ 891 h 1235"/>
                    <a:gd name="T40" fmla="*/ 493 w 1354"/>
                    <a:gd name="T41" fmla="*/ 930 h 1235"/>
                    <a:gd name="T42" fmla="*/ 510 w 1354"/>
                    <a:gd name="T43" fmla="*/ 1033 h 1235"/>
                    <a:gd name="T44" fmla="*/ 548 w 1354"/>
                    <a:gd name="T45" fmla="*/ 1126 h 1235"/>
                    <a:gd name="T46" fmla="*/ 519 w 1354"/>
                    <a:gd name="T47" fmla="*/ 1181 h 1235"/>
                    <a:gd name="T48" fmla="*/ 471 w 1354"/>
                    <a:gd name="T49" fmla="*/ 1235 h 1235"/>
                    <a:gd name="T50" fmla="*/ 419 w 1354"/>
                    <a:gd name="T51" fmla="*/ 1211 h 1235"/>
                    <a:gd name="T52" fmla="*/ 311 w 1354"/>
                    <a:gd name="T53" fmla="*/ 1197 h 1235"/>
                    <a:gd name="T54" fmla="*/ 263 w 1354"/>
                    <a:gd name="T55" fmla="*/ 1193 h 1235"/>
                    <a:gd name="T56" fmla="*/ 204 w 1354"/>
                    <a:gd name="T57" fmla="*/ 1183 h 1235"/>
                    <a:gd name="T58" fmla="*/ 142 w 1354"/>
                    <a:gd name="T59" fmla="*/ 1109 h 1235"/>
                    <a:gd name="T60" fmla="*/ 135 w 1354"/>
                    <a:gd name="T61" fmla="*/ 1020 h 1235"/>
                    <a:gd name="T62" fmla="*/ 64 w 1354"/>
                    <a:gd name="T63" fmla="*/ 1007 h 1235"/>
                    <a:gd name="T64" fmla="*/ 27 w 1354"/>
                    <a:gd name="T65" fmla="*/ 900 h 1235"/>
                    <a:gd name="T66" fmla="*/ 0 w 1354"/>
                    <a:gd name="T67" fmla="*/ 879 h 1235"/>
                    <a:gd name="T68" fmla="*/ 41 w 1354"/>
                    <a:gd name="T69" fmla="*/ 808 h 1235"/>
                    <a:gd name="T70" fmla="*/ 58 w 1354"/>
                    <a:gd name="T71" fmla="*/ 736 h 1235"/>
                    <a:gd name="T72" fmla="*/ 111 w 1354"/>
                    <a:gd name="T73" fmla="*/ 719 h 1235"/>
                    <a:gd name="T74" fmla="*/ 183 w 1354"/>
                    <a:gd name="T75" fmla="*/ 669 h 1235"/>
                    <a:gd name="T76" fmla="*/ 184 w 1354"/>
                    <a:gd name="T77" fmla="*/ 623 h 1235"/>
                    <a:gd name="T78" fmla="*/ 246 w 1354"/>
                    <a:gd name="T79" fmla="*/ 606 h 1235"/>
                    <a:gd name="T80" fmla="*/ 273 w 1354"/>
                    <a:gd name="T81" fmla="*/ 543 h 1235"/>
                    <a:gd name="T82" fmla="*/ 248 w 1354"/>
                    <a:gd name="T83" fmla="*/ 412 h 1235"/>
                    <a:gd name="T84" fmla="*/ 208 w 1354"/>
                    <a:gd name="T85" fmla="*/ 318 h 1235"/>
                    <a:gd name="T86" fmla="*/ 173 w 1354"/>
                    <a:gd name="T87" fmla="*/ 246 h 1235"/>
                    <a:gd name="T88" fmla="*/ 197 w 1354"/>
                    <a:gd name="T89" fmla="*/ 178 h 1235"/>
                    <a:gd name="T90" fmla="*/ 268 w 1354"/>
                    <a:gd name="T91" fmla="*/ 160 h 1235"/>
                    <a:gd name="T92" fmla="*/ 296 w 1354"/>
                    <a:gd name="T93" fmla="*/ 201 h 1235"/>
                    <a:gd name="T94" fmla="*/ 348 w 1354"/>
                    <a:gd name="T95" fmla="*/ 257 h 1235"/>
                    <a:gd name="T96" fmla="*/ 402 w 1354"/>
                    <a:gd name="T97" fmla="*/ 301 h 1235"/>
                    <a:gd name="T98" fmla="*/ 524 w 1354"/>
                    <a:gd name="T99" fmla="*/ 307 h 1235"/>
                    <a:gd name="T100" fmla="*/ 552 w 1354"/>
                    <a:gd name="T101" fmla="*/ 197 h 1235"/>
                    <a:gd name="T102" fmla="*/ 658 w 1354"/>
                    <a:gd name="T103" fmla="*/ 215 h 1235"/>
                    <a:gd name="T104" fmla="*/ 942 w 1354"/>
                    <a:gd name="T105" fmla="*/ 215 h 1235"/>
                    <a:gd name="T106" fmla="*/ 1009 w 1354"/>
                    <a:gd name="T107" fmla="*/ 190 h 1235"/>
                    <a:gd name="T108" fmla="*/ 1033 w 1354"/>
                    <a:gd name="T109" fmla="*/ 41 h 1235"/>
                    <a:gd name="T110" fmla="*/ 1094 w 1354"/>
                    <a:gd name="T111" fmla="*/ 0 h 1235"/>
                    <a:gd name="T112" fmla="*/ 1160 w 1354"/>
                    <a:gd name="T113" fmla="*/ 30 h 1235"/>
                    <a:gd name="T114" fmla="*/ 1214 w 1354"/>
                    <a:gd name="T115" fmla="*/ 40 h 1235"/>
                    <a:gd name="T116" fmla="*/ 1233 w 1354"/>
                    <a:gd name="T117" fmla="*/ 98 h 1235"/>
                    <a:gd name="T118" fmla="*/ 1306 w 1354"/>
                    <a:gd name="T119" fmla="*/ 93 h 1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54" h="1235">
                      <a:moveTo>
                        <a:pt x="1354" y="132"/>
                      </a:moveTo>
                      <a:lnTo>
                        <a:pt x="1354" y="132"/>
                      </a:lnTo>
                      <a:lnTo>
                        <a:pt x="1266" y="132"/>
                      </a:lnTo>
                      <a:lnTo>
                        <a:pt x="1266" y="132"/>
                      </a:lnTo>
                      <a:lnTo>
                        <a:pt x="1264" y="132"/>
                      </a:lnTo>
                      <a:lnTo>
                        <a:pt x="1259" y="133"/>
                      </a:lnTo>
                      <a:lnTo>
                        <a:pt x="1255" y="136"/>
                      </a:lnTo>
                      <a:lnTo>
                        <a:pt x="1252" y="139"/>
                      </a:lnTo>
                      <a:lnTo>
                        <a:pt x="1252" y="139"/>
                      </a:lnTo>
                      <a:lnTo>
                        <a:pt x="1221" y="173"/>
                      </a:lnTo>
                      <a:lnTo>
                        <a:pt x="1207" y="191"/>
                      </a:lnTo>
                      <a:lnTo>
                        <a:pt x="1194" y="211"/>
                      </a:lnTo>
                      <a:lnTo>
                        <a:pt x="1194" y="211"/>
                      </a:lnTo>
                      <a:lnTo>
                        <a:pt x="1190" y="221"/>
                      </a:lnTo>
                      <a:lnTo>
                        <a:pt x="1189" y="231"/>
                      </a:lnTo>
                      <a:lnTo>
                        <a:pt x="1189" y="240"/>
                      </a:lnTo>
                      <a:lnTo>
                        <a:pt x="1191" y="250"/>
                      </a:lnTo>
                      <a:lnTo>
                        <a:pt x="1196" y="260"/>
                      </a:lnTo>
                      <a:lnTo>
                        <a:pt x="1200" y="269"/>
                      </a:lnTo>
                      <a:lnTo>
                        <a:pt x="1213" y="284"/>
                      </a:lnTo>
                      <a:lnTo>
                        <a:pt x="1213" y="284"/>
                      </a:lnTo>
                      <a:lnTo>
                        <a:pt x="1218" y="293"/>
                      </a:lnTo>
                      <a:lnTo>
                        <a:pt x="1223" y="301"/>
                      </a:lnTo>
                      <a:lnTo>
                        <a:pt x="1227" y="310"/>
                      </a:lnTo>
                      <a:lnTo>
                        <a:pt x="1230" y="318"/>
                      </a:lnTo>
                      <a:lnTo>
                        <a:pt x="1233" y="337"/>
                      </a:lnTo>
                      <a:lnTo>
                        <a:pt x="1235" y="355"/>
                      </a:lnTo>
                      <a:lnTo>
                        <a:pt x="1235" y="355"/>
                      </a:lnTo>
                      <a:lnTo>
                        <a:pt x="1235" y="382"/>
                      </a:lnTo>
                      <a:lnTo>
                        <a:pt x="1235" y="395"/>
                      </a:lnTo>
                      <a:lnTo>
                        <a:pt x="1234" y="406"/>
                      </a:lnTo>
                      <a:lnTo>
                        <a:pt x="1231" y="417"/>
                      </a:lnTo>
                      <a:lnTo>
                        <a:pt x="1228" y="429"/>
                      </a:lnTo>
                      <a:lnTo>
                        <a:pt x="1224" y="440"/>
                      </a:lnTo>
                      <a:lnTo>
                        <a:pt x="1218" y="448"/>
                      </a:lnTo>
                      <a:lnTo>
                        <a:pt x="1213" y="458"/>
                      </a:lnTo>
                      <a:lnTo>
                        <a:pt x="1206" y="467"/>
                      </a:lnTo>
                      <a:lnTo>
                        <a:pt x="1197" y="475"/>
                      </a:lnTo>
                      <a:lnTo>
                        <a:pt x="1189" y="482"/>
                      </a:lnTo>
                      <a:lnTo>
                        <a:pt x="1179" y="491"/>
                      </a:lnTo>
                      <a:lnTo>
                        <a:pt x="1167" y="497"/>
                      </a:lnTo>
                      <a:lnTo>
                        <a:pt x="1156" y="504"/>
                      </a:lnTo>
                      <a:lnTo>
                        <a:pt x="1143" y="509"/>
                      </a:lnTo>
                      <a:lnTo>
                        <a:pt x="1143" y="509"/>
                      </a:lnTo>
                      <a:lnTo>
                        <a:pt x="1135" y="514"/>
                      </a:lnTo>
                      <a:lnTo>
                        <a:pt x="1128" y="519"/>
                      </a:lnTo>
                      <a:lnTo>
                        <a:pt x="1121" y="525"/>
                      </a:lnTo>
                      <a:lnTo>
                        <a:pt x="1115" y="533"/>
                      </a:lnTo>
                      <a:lnTo>
                        <a:pt x="1102" y="549"/>
                      </a:lnTo>
                      <a:lnTo>
                        <a:pt x="1091" y="566"/>
                      </a:lnTo>
                      <a:lnTo>
                        <a:pt x="1091" y="566"/>
                      </a:lnTo>
                      <a:lnTo>
                        <a:pt x="1074" y="590"/>
                      </a:lnTo>
                      <a:lnTo>
                        <a:pt x="1057" y="614"/>
                      </a:lnTo>
                      <a:lnTo>
                        <a:pt x="1026" y="665"/>
                      </a:lnTo>
                      <a:lnTo>
                        <a:pt x="1026" y="665"/>
                      </a:lnTo>
                      <a:lnTo>
                        <a:pt x="1025" y="669"/>
                      </a:lnTo>
                      <a:lnTo>
                        <a:pt x="1025" y="675"/>
                      </a:lnTo>
                      <a:lnTo>
                        <a:pt x="1025" y="681"/>
                      </a:lnTo>
                      <a:lnTo>
                        <a:pt x="1026" y="685"/>
                      </a:lnTo>
                      <a:lnTo>
                        <a:pt x="1026" y="685"/>
                      </a:lnTo>
                      <a:lnTo>
                        <a:pt x="1036" y="712"/>
                      </a:lnTo>
                      <a:lnTo>
                        <a:pt x="1047" y="736"/>
                      </a:lnTo>
                      <a:lnTo>
                        <a:pt x="1047" y="736"/>
                      </a:lnTo>
                      <a:lnTo>
                        <a:pt x="1051" y="743"/>
                      </a:lnTo>
                      <a:lnTo>
                        <a:pt x="1053" y="750"/>
                      </a:lnTo>
                      <a:lnTo>
                        <a:pt x="1053" y="756"/>
                      </a:lnTo>
                      <a:lnTo>
                        <a:pt x="1051" y="761"/>
                      </a:lnTo>
                      <a:lnTo>
                        <a:pt x="1049" y="765"/>
                      </a:lnTo>
                      <a:lnTo>
                        <a:pt x="1044" y="770"/>
                      </a:lnTo>
                      <a:lnTo>
                        <a:pt x="1040" y="773"/>
                      </a:lnTo>
                      <a:lnTo>
                        <a:pt x="1036" y="775"/>
                      </a:lnTo>
                      <a:lnTo>
                        <a:pt x="1036" y="775"/>
                      </a:lnTo>
                      <a:lnTo>
                        <a:pt x="1030" y="777"/>
                      </a:lnTo>
                      <a:lnTo>
                        <a:pt x="1026" y="777"/>
                      </a:lnTo>
                      <a:lnTo>
                        <a:pt x="1016" y="777"/>
                      </a:lnTo>
                      <a:lnTo>
                        <a:pt x="995" y="771"/>
                      </a:lnTo>
                      <a:lnTo>
                        <a:pt x="995" y="771"/>
                      </a:lnTo>
                      <a:lnTo>
                        <a:pt x="991" y="770"/>
                      </a:lnTo>
                      <a:lnTo>
                        <a:pt x="988" y="765"/>
                      </a:lnTo>
                      <a:lnTo>
                        <a:pt x="988" y="765"/>
                      </a:lnTo>
                      <a:lnTo>
                        <a:pt x="979" y="753"/>
                      </a:lnTo>
                      <a:lnTo>
                        <a:pt x="968" y="744"/>
                      </a:lnTo>
                      <a:lnTo>
                        <a:pt x="957" y="737"/>
                      </a:lnTo>
                      <a:lnTo>
                        <a:pt x="945" y="731"/>
                      </a:lnTo>
                      <a:lnTo>
                        <a:pt x="931" y="729"/>
                      </a:lnTo>
                      <a:lnTo>
                        <a:pt x="918" y="726"/>
                      </a:lnTo>
                      <a:lnTo>
                        <a:pt x="890" y="726"/>
                      </a:lnTo>
                      <a:lnTo>
                        <a:pt x="890" y="726"/>
                      </a:lnTo>
                      <a:lnTo>
                        <a:pt x="841" y="724"/>
                      </a:lnTo>
                      <a:lnTo>
                        <a:pt x="815" y="724"/>
                      </a:lnTo>
                      <a:lnTo>
                        <a:pt x="791" y="726"/>
                      </a:lnTo>
                      <a:lnTo>
                        <a:pt x="791" y="726"/>
                      </a:lnTo>
                      <a:lnTo>
                        <a:pt x="784" y="726"/>
                      </a:lnTo>
                      <a:lnTo>
                        <a:pt x="777" y="724"/>
                      </a:lnTo>
                      <a:lnTo>
                        <a:pt x="771" y="723"/>
                      </a:lnTo>
                      <a:lnTo>
                        <a:pt x="767" y="720"/>
                      </a:lnTo>
                      <a:lnTo>
                        <a:pt x="763" y="716"/>
                      </a:lnTo>
                      <a:lnTo>
                        <a:pt x="759" y="712"/>
                      </a:lnTo>
                      <a:lnTo>
                        <a:pt x="757" y="707"/>
                      </a:lnTo>
                      <a:lnTo>
                        <a:pt x="754" y="702"/>
                      </a:lnTo>
                      <a:lnTo>
                        <a:pt x="754" y="702"/>
                      </a:lnTo>
                      <a:lnTo>
                        <a:pt x="754" y="692"/>
                      </a:lnTo>
                      <a:lnTo>
                        <a:pt x="756" y="682"/>
                      </a:lnTo>
                      <a:lnTo>
                        <a:pt x="759" y="672"/>
                      </a:lnTo>
                      <a:lnTo>
                        <a:pt x="763" y="664"/>
                      </a:lnTo>
                      <a:lnTo>
                        <a:pt x="763" y="664"/>
                      </a:lnTo>
                      <a:lnTo>
                        <a:pt x="774" y="652"/>
                      </a:lnTo>
                      <a:lnTo>
                        <a:pt x="785" y="642"/>
                      </a:lnTo>
                      <a:lnTo>
                        <a:pt x="790" y="635"/>
                      </a:lnTo>
                      <a:lnTo>
                        <a:pt x="792" y="628"/>
                      </a:lnTo>
                      <a:lnTo>
                        <a:pt x="794" y="621"/>
                      </a:lnTo>
                      <a:lnTo>
                        <a:pt x="792" y="611"/>
                      </a:lnTo>
                      <a:lnTo>
                        <a:pt x="792" y="611"/>
                      </a:lnTo>
                      <a:lnTo>
                        <a:pt x="790" y="601"/>
                      </a:lnTo>
                      <a:lnTo>
                        <a:pt x="785" y="593"/>
                      </a:lnTo>
                      <a:lnTo>
                        <a:pt x="780" y="586"/>
                      </a:lnTo>
                      <a:lnTo>
                        <a:pt x="774" y="580"/>
                      </a:lnTo>
                      <a:lnTo>
                        <a:pt x="760" y="570"/>
                      </a:lnTo>
                      <a:lnTo>
                        <a:pt x="744" y="560"/>
                      </a:lnTo>
                      <a:lnTo>
                        <a:pt x="744" y="560"/>
                      </a:lnTo>
                      <a:lnTo>
                        <a:pt x="736" y="557"/>
                      </a:lnTo>
                      <a:lnTo>
                        <a:pt x="736" y="557"/>
                      </a:lnTo>
                      <a:lnTo>
                        <a:pt x="716" y="550"/>
                      </a:lnTo>
                      <a:lnTo>
                        <a:pt x="696" y="543"/>
                      </a:lnTo>
                      <a:lnTo>
                        <a:pt x="686" y="540"/>
                      </a:lnTo>
                      <a:lnTo>
                        <a:pt x="676" y="538"/>
                      </a:lnTo>
                      <a:lnTo>
                        <a:pt x="668" y="538"/>
                      </a:lnTo>
                      <a:lnTo>
                        <a:pt x="659" y="539"/>
                      </a:lnTo>
                      <a:lnTo>
                        <a:pt x="659" y="539"/>
                      </a:lnTo>
                      <a:lnTo>
                        <a:pt x="654" y="543"/>
                      </a:lnTo>
                      <a:lnTo>
                        <a:pt x="648" y="549"/>
                      </a:lnTo>
                      <a:lnTo>
                        <a:pt x="644" y="556"/>
                      </a:lnTo>
                      <a:lnTo>
                        <a:pt x="640" y="566"/>
                      </a:lnTo>
                      <a:lnTo>
                        <a:pt x="631" y="586"/>
                      </a:lnTo>
                      <a:lnTo>
                        <a:pt x="624" y="604"/>
                      </a:lnTo>
                      <a:lnTo>
                        <a:pt x="624" y="604"/>
                      </a:lnTo>
                      <a:lnTo>
                        <a:pt x="613" y="637"/>
                      </a:lnTo>
                      <a:lnTo>
                        <a:pt x="599" y="668"/>
                      </a:lnTo>
                      <a:lnTo>
                        <a:pt x="590" y="683"/>
                      </a:lnTo>
                      <a:lnTo>
                        <a:pt x="582" y="698"/>
                      </a:lnTo>
                      <a:lnTo>
                        <a:pt x="572" y="712"/>
                      </a:lnTo>
                      <a:lnTo>
                        <a:pt x="559" y="724"/>
                      </a:lnTo>
                      <a:lnTo>
                        <a:pt x="559" y="724"/>
                      </a:lnTo>
                      <a:lnTo>
                        <a:pt x="552" y="733"/>
                      </a:lnTo>
                      <a:lnTo>
                        <a:pt x="548" y="741"/>
                      </a:lnTo>
                      <a:lnTo>
                        <a:pt x="543" y="750"/>
                      </a:lnTo>
                      <a:lnTo>
                        <a:pt x="543" y="760"/>
                      </a:lnTo>
                      <a:lnTo>
                        <a:pt x="543" y="770"/>
                      </a:lnTo>
                      <a:lnTo>
                        <a:pt x="545" y="780"/>
                      </a:lnTo>
                      <a:lnTo>
                        <a:pt x="551" y="801"/>
                      </a:lnTo>
                      <a:lnTo>
                        <a:pt x="551" y="801"/>
                      </a:lnTo>
                      <a:lnTo>
                        <a:pt x="555" y="818"/>
                      </a:lnTo>
                      <a:lnTo>
                        <a:pt x="558" y="838"/>
                      </a:lnTo>
                      <a:lnTo>
                        <a:pt x="559" y="856"/>
                      </a:lnTo>
                      <a:lnTo>
                        <a:pt x="559" y="874"/>
                      </a:lnTo>
                      <a:lnTo>
                        <a:pt x="559" y="874"/>
                      </a:lnTo>
                      <a:lnTo>
                        <a:pt x="559" y="877"/>
                      </a:lnTo>
                      <a:lnTo>
                        <a:pt x="558" y="880"/>
                      </a:lnTo>
                      <a:lnTo>
                        <a:pt x="552" y="886"/>
                      </a:lnTo>
                      <a:lnTo>
                        <a:pt x="545" y="891"/>
                      </a:lnTo>
                      <a:lnTo>
                        <a:pt x="538" y="894"/>
                      </a:lnTo>
                      <a:lnTo>
                        <a:pt x="538" y="894"/>
                      </a:lnTo>
                      <a:lnTo>
                        <a:pt x="524" y="897"/>
                      </a:lnTo>
                      <a:lnTo>
                        <a:pt x="511" y="901"/>
                      </a:lnTo>
                      <a:lnTo>
                        <a:pt x="504" y="907"/>
                      </a:lnTo>
                      <a:lnTo>
                        <a:pt x="498" y="913"/>
                      </a:lnTo>
                      <a:lnTo>
                        <a:pt x="494" y="920"/>
                      </a:lnTo>
                      <a:lnTo>
                        <a:pt x="493" y="930"/>
                      </a:lnTo>
                      <a:lnTo>
                        <a:pt x="491" y="942"/>
                      </a:lnTo>
                      <a:lnTo>
                        <a:pt x="491" y="958"/>
                      </a:lnTo>
                      <a:lnTo>
                        <a:pt x="491" y="958"/>
                      </a:lnTo>
                      <a:lnTo>
                        <a:pt x="493" y="973"/>
                      </a:lnTo>
                      <a:lnTo>
                        <a:pt x="494" y="989"/>
                      </a:lnTo>
                      <a:lnTo>
                        <a:pt x="498" y="1005"/>
                      </a:lnTo>
                      <a:lnTo>
                        <a:pt x="502" y="1019"/>
                      </a:lnTo>
                      <a:lnTo>
                        <a:pt x="510" y="1033"/>
                      </a:lnTo>
                      <a:lnTo>
                        <a:pt x="517" y="1046"/>
                      </a:lnTo>
                      <a:lnTo>
                        <a:pt x="534" y="1071"/>
                      </a:lnTo>
                      <a:lnTo>
                        <a:pt x="534" y="1071"/>
                      </a:lnTo>
                      <a:lnTo>
                        <a:pt x="541" y="1082"/>
                      </a:lnTo>
                      <a:lnTo>
                        <a:pt x="545" y="1094"/>
                      </a:lnTo>
                      <a:lnTo>
                        <a:pt x="548" y="1104"/>
                      </a:lnTo>
                      <a:lnTo>
                        <a:pt x="549" y="1115"/>
                      </a:lnTo>
                      <a:lnTo>
                        <a:pt x="548" y="1126"/>
                      </a:lnTo>
                      <a:lnTo>
                        <a:pt x="543" y="1138"/>
                      </a:lnTo>
                      <a:lnTo>
                        <a:pt x="538" y="1148"/>
                      </a:lnTo>
                      <a:lnTo>
                        <a:pt x="531" y="1159"/>
                      </a:lnTo>
                      <a:lnTo>
                        <a:pt x="531" y="1159"/>
                      </a:lnTo>
                      <a:lnTo>
                        <a:pt x="526" y="1164"/>
                      </a:lnTo>
                      <a:lnTo>
                        <a:pt x="524" y="1169"/>
                      </a:lnTo>
                      <a:lnTo>
                        <a:pt x="519" y="1181"/>
                      </a:lnTo>
                      <a:lnTo>
                        <a:pt x="519" y="1181"/>
                      </a:lnTo>
                      <a:lnTo>
                        <a:pt x="511" y="1201"/>
                      </a:lnTo>
                      <a:lnTo>
                        <a:pt x="507" y="1208"/>
                      </a:lnTo>
                      <a:lnTo>
                        <a:pt x="501" y="1217"/>
                      </a:lnTo>
                      <a:lnTo>
                        <a:pt x="497" y="1223"/>
                      </a:lnTo>
                      <a:lnTo>
                        <a:pt x="491" y="1227"/>
                      </a:lnTo>
                      <a:lnTo>
                        <a:pt x="484" y="1231"/>
                      </a:lnTo>
                      <a:lnTo>
                        <a:pt x="478" y="1234"/>
                      </a:lnTo>
                      <a:lnTo>
                        <a:pt x="471" y="1235"/>
                      </a:lnTo>
                      <a:lnTo>
                        <a:pt x="464" y="1235"/>
                      </a:lnTo>
                      <a:lnTo>
                        <a:pt x="457" y="1235"/>
                      </a:lnTo>
                      <a:lnTo>
                        <a:pt x="450" y="1232"/>
                      </a:lnTo>
                      <a:lnTo>
                        <a:pt x="443" y="1230"/>
                      </a:lnTo>
                      <a:lnTo>
                        <a:pt x="435" y="1225"/>
                      </a:lnTo>
                      <a:lnTo>
                        <a:pt x="427" y="1218"/>
                      </a:lnTo>
                      <a:lnTo>
                        <a:pt x="419" y="1211"/>
                      </a:lnTo>
                      <a:lnTo>
                        <a:pt x="419" y="1211"/>
                      </a:lnTo>
                      <a:lnTo>
                        <a:pt x="406" y="1201"/>
                      </a:lnTo>
                      <a:lnTo>
                        <a:pt x="392" y="1193"/>
                      </a:lnTo>
                      <a:lnTo>
                        <a:pt x="379" y="1189"/>
                      </a:lnTo>
                      <a:lnTo>
                        <a:pt x="367" y="1187"/>
                      </a:lnTo>
                      <a:lnTo>
                        <a:pt x="352" y="1187"/>
                      </a:lnTo>
                      <a:lnTo>
                        <a:pt x="340" y="1189"/>
                      </a:lnTo>
                      <a:lnTo>
                        <a:pt x="326" y="1193"/>
                      </a:lnTo>
                      <a:lnTo>
                        <a:pt x="311" y="1197"/>
                      </a:lnTo>
                      <a:lnTo>
                        <a:pt x="311" y="1197"/>
                      </a:lnTo>
                      <a:lnTo>
                        <a:pt x="304" y="1198"/>
                      </a:lnTo>
                      <a:lnTo>
                        <a:pt x="297" y="1198"/>
                      </a:lnTo>
                      <a:lnTo>
                        <a:pt x="285" y="1197"/>
                      </a:lnTo>
                      <a:lnTo>
                        <a:pt x="285" y="1197"/>
                      </a:lnTo>
                      <a:lnTo>
                        <a:pt x="277" y="1196"/>
                      </a:lnTo>
                      <a:lnTo>
                        <a:pt x="270" y="1194"/>
                      </a:lnTo>
                      <a:lnTo>
                        <a:pt x="263" y="1193"/>
                      </a:lnTo>
                      <a:lnTo>
                        <a:pt x="256" y="1193"/>
                      </a:lnTo>
                      <a:lnTo>
                        <a:pt x="256" y="1193"/>
                      </a:lnTo>
                      <a:lnTo>
                        <a:pt x="246" y="1194"/>
                      </a:lnTo>
                      <a:lnTo>
                        <a:pt x="236" y="1194"/>
                      </a:lnTo>
                      <a:lnTo>
                        <a:pt x="227" y="1193"/>
                      </a:lnTo>
                      <a:lnTo>
                        <a:pt x="218" y="1190"/>
                      </a:lnTo>
                      <a:lnTo>
                        <a:pt x="211" y="1187"/>
                      </a:lnTo>
                      <a:lnTo>
                        <a:pt x="204" y="1183"/>
                      </a:lnTo>
                      <a:lnTo>
                        <a:pt x="191" y="1172"/>
                      </a:lnTo>
                      <a:lnTo>
                        <a:pt x="180" y="1159"/>
                      </a:lnTo>
                      <a:lnTo>
                        <a:pt x="169" y="1146"/>
                      </a:lnTo>
                      <a:lnTo>
                        <a:pt x="157" y="1132"/>
                      </a:lnTo>
                      <a:lnTo>
                        <a:pt x="146" y="1119"/>
                      </a:lnTo>
                      <a:lnTo>
                        <a:pt x="146" y="1119"/>
                      </a:lnTo>
                      <a:lnTo>
                        <a:pt x="143" y="1115"/>
                      </a:lnTo>
                      <a:lnTo>
                        <a:pt x="142" y="1109"/>
                      </a:lnTo>
                      <a:lnTo>
                        <a:pt x="142" y="1095"/>
                      </a:lnTo>
                      <a:lnTo>
                        <a:pt x="142" y="1095"/>
                      </a:lnTo>
                      <a:lnTo>
                        <a:pt x="142" y="1041"/>
                      </a:lnTo>
                      <a:lnTo>
                        <a:pt x="142" y="1041"/>
                      </a:lnTo>
                      <a:lnTo>
                        <a:pt x="142" y="1034"/>
                      </a:lnTo>
                      <a:lnTo>
                        <a:pt x="140" y="1029"/>
                      </a:lnTo>
                      <a:lnTo>
                        <a:pt x="137" y="1024"/>
                      </a:lnTo>
                      <a:lnTo>
                        <a:pt x="135" y="1020"/>
                      </a:lnTo>
                      <a:lnTo>
                        <a:pt x="132" y="1016"/>
                      </a:lnTo>
                      <a:lnTo>
                        <a:pt x="126" y="1015"/>
                      </a:lnTo>
                      <a:lnTo>
                        <a:pt x="120" y="1013"/>
                      </a:lnTo>
                      <a:lnTo>
                        <a:pt x="113" y="1012"/>
                      </a:lnTo>
                      <a:lnTo>
                        <a:pt x="113" y="1012"/>
                      </a:lnTo>
                      <a:lnTo>
                        <a:pt x="86" y="1010"/>
                      </a:lnTo>
                      <a:lnTo>
                        <a:pt x="64" y="1007"/>
                      </a:lnTo>
                      <a:lnTo>
                        <a:pt x="64" y="1007"/>
                      </a:lnTo>
                      <a:lnTo>
                        <a:pt x="54" y="921"/>
                      </a:lnTo>
                      <a:lnTo>
                        <a:pt x="54" y="921"/>
                      </a:lnTo>
                      <a:lnTo>
                        <a:pt x="54" y="915"/>
                      </a:lnTo>
                      <a:lnTo>
                        <a:pt x="51" y="911"/>
                      </a:lnTo>
                      <a:lnTo>
                        <a:pt x="50" y="907"/>
                      </a:lnTo>
                      <a:lnTo>
                        <a:pt x="45" y="904"/>
                      </a:lnTo>
                      <a:lnTo>
                        <a:pt x="37" y="901"/>
                      </a:lnTo>
                      <a:lnTo>
                        <a:pt x="27" y="900"/>
                      </a:lnTo>
                      <a:lnTo>
                        <a:pt x="27" y="900"/>
                      </a:lnTo>
                      <a:lnTo>
                        <a:pt x="19" y="898"/>
                      </a:lnTo>
                      <a:lnTo>
                        <a:pt x="10" y="896"/>
                      </a:lnTo>
                      <a:lnTo>
                        <a:pt x="4" y="891"/>
                      </a:lnTo>
                      <a:lnTo>
                        <a:pt x="2" y="890"/>
                      </a:lnTo>
                      <a:lnTo>
                        <a:pt x="0" y="887"/>
                      </a:lnTo>
                      <a:lnTo>
                        <a:pt x="0" y="887"/>
                      </a:lnTo>
                      <a:lnTo>
                        <a:pt x="0" y="879"/>
                      </a:lnTo>
                      <a:lnTo>
                        <a:pt x="2" y="869"/>
                      </a:lnTo>
                      <a:lnTo>
                        <a:pt x="4" y="859"/>
                      </a:lnTo>
                      <a:lnTo>
                        <a:pt x="10" y="852"/>
                      </a:lnTo>
                      <a:lnTo>
                        <a:pt x="10" y="852"/>
                      </a:lnTo>
                      <a:lnTo>
                        <a:pt x="20" y="842"/>
                      </a:lnTo>
                      <a:lnTo>
                        <a:pt x="28" y="831"/>
                      </a:lnTo>
                      <a:lnTo>
                        <a:pt x="36" y="819"/>
                      </a:lnTo>
                      <a:lnTo>
                        <a:pt x="41" y="808"/>
                      </a:lnTo>
                      <a:lnTo>
                        <a:pt x="47" y="795"/>
                      </a:lnTo>
                      <a:lnTo>
                        <a:pt x="50" y="782"/>
                      </a:lnTo>
                      <a:lnTo>
                        <a:pt x="53" y="770"/>
                      </a:lnTo>
                      <a:lnTo>
                        <a:pt x="54" y="756"/>
                      </a:lnTo>
                      <a:lnTo>
                        <a:pt x="54" y="756"/>
                      </a:lnTo>
                      <a:lnTo>
                        <a:pt x="55" y="744"/>
                      </a:lnTo>
                      <a:lnTo>
                        <a:pt x="57" y="739"/>
                      </a:lnTo>
                      <a:lnTo>
                        <a:pt x="58" y="736"/>
                      </a:lnTo>
                      <a:lnTo>
                        <a:pt x="62" y="731"/>
                      </a:lnTo>
                      <a:lnTo>
                        <a:pt x="67" y="729"/>
                      </a:lnTo>
                      <a:lnTo>
                        <a:pt x="71" y="727"/>
                      </a:lnTo>
                      <a:lnTo>
                        <a:pt x="77" y="726"/>
                      </a:lnTo>
                      <a:lnTo>
                        <a:pt x="77" y="726"/>
                      </a:lnTo>
                      <a:lnTo>
                        <a:pt x="94" y="722"/>
                      </a:lnTo>
                      <a:lnTo>
                        <a:pt x="102" y="720"/>
                      </a:lnTo>
                      <a:lnTo>
                        <a:pt x="111" y="719"/>
                      </a:lnTo>
                      <a:lnTo>
                        <a:pt x="111" y="719"/>
                      </a:lnTo>
                      <a:lnTo>
                        <a:pt x="122" y="717"/>
                      </a:lnTo>
                      <a:lnTo>
                        <a:pt x="133" y="715"/>
                      </a:lnTo>
                      <a:lnTo>
                        <a:pt x="143" y="709"/>
                      </a:lnTo>
                      <a:lnTo>
                        <a:pt x="153" y="703"/>
                      </a:lnTo>
                      <a:lnTo>
                        <a:pt x="161" y="695"/>
                      </a:lnTo>
                      <a:lnTo>
                        <a:pt x="169" y="686"/>
                      </a:lnTo>
                      <a:lnTo>
                        <a:pt x="183" y="669"/>
                      </a:lnTo>
                      <a:lnTo>
                        <a:pt x="183" y="669"/>
                      </a:lnTo>
                      <a:lnTo>
                        <a:pt x="184" y="664"/>
                      </a:lnTo>
                      <a:lnTo>
                        <a:pt x="184" y="658"/>
                      </a:lnTo>
                      <a:lnTo>
                        <a:pt x="183" y="645"/>
                      </a:lnTo>
                      <a:lnTo>
                        <a:pt x="183" y="645"/>
                      </a:lnTo>
                      <a:lnTo>
                        <a:pt x="183" y="637"/>
                      </a:lnTo>
                      <a:lnTo>
                        <a:pt x="183" y="628"/>
                      </a:lnTo>
                      <a:lnTo>
                        <a:pt x="184" y="623"/>
                      </a:lnTo>
                      <a:lnTo>
                        <a:pt x="187" y="618"/>
                      </a:lnTo>
                      <a:lnTo>
                        <a:pt x="191" y="614"/>
                      </a:lnTo>
                      <a:lnTo>
                        <a:pt x="197" y="611"/>
                      </a:lnTo>
                      <a:lnTo>
                        <a:pt x="204" y="610"/>
                      </a:lnTo>
                      <a:lnTo>
                        <a:pt x="212" y="608"/>
                      </a:lnTo>
                      <a:lnTo>
                        <a:pt x="212" y="608"/>
                      </a:lnTo>
                      <a:lnTo>
                        <a:pt x="232" y="607"/>
                      </a:lnTo>
                      <a:lnTo>
                        <a:pt x="246" y="606"/>
                      </a:lnTo>
                      <a:lnTo>
                        <a:pt x="258" y="603"/>
                      </a:lnTo>
                      <a:lnTo>
                        <a:pt x="262" y="601"/>
                      </a:lnTo>
                      <a:lnTo>
                        <a:pt x="265" y="598"/>
                      </a:lnTo>
                      <a:lnTo>
                        <a:pt x="268" y="596"/>
                      </a:lnTo>
                      <a:lnTo>
                        <a:pt x="269" y="591"/>
                      </a:lnTo>
                      <a:lnTo>
                        <a:pt x="272" y="580"/>
                      </a:lnTo>
                      <a:lnTo>
                        <a:pt x="273" y="565"/>
                      </a:lnTo>
                      <a:lnTo>
                        <a:pt x="273" y="543"/>
                      </a:lnTo>
                      <a:lnTo>
                        <a:pt x="273" y="543"/>
                      </a:lnTo>
                      <a:lnTo>
                        <a:pt x="275" y="507"/>
                      </a:lnTo>
                      <a:lnTo>
                        <a:pt x="275" y="490"/>
                      </a:lnTo>
                      <a:lnTo>
                        <a:pt x="273" y="471"/>
                      </a:lnTo>
                      <a:lnTo>
                        <a:pt x="269" y="454"/>
                      </a:lnTo>
                      <a:lnTo>
                        <a:pt x="263" y="437"/>
                      </a:lnTo>
                      <a:lnTo>
                        <a:pt x="255" y="420"/>
                      </a:lnTo>
                      <a:lnTo>
                        <a:pt x="248" y="412"/>
                      </a:lnTo>
                      <a:lnTo>
                        <a:pt x="242" y="403"/>
                      </a:lnTo>
                      <a:lnTo>
                        <a:pt x="242" y="403"/>
                      </a:lnTo>
                      <a:lnTo>
                        <a:pt x="235" y="395"/>
                      </a:lnTo>
                      <a:lnTo>
                        <a:pt x="229" y="386"/>
                      </a:lnTo>
                      <a:lnTo>
                        <a:pt x="225" y="375"/>
                      </a:lnTo>
                      <a:lnTo>
                        <a:pt x="222" y="364"/>
                      </a:lnTo>
                      <a:lnTo>
                        <a:pt x="215" y="341"/>
                      </a:lnTo>
                      <a:lnTo>
                        <a:pt x="208" y="318"/>
                      </a:lnTo>
                      <a:lnTo>
                        <a:pt x="208" y="318"/>
                      </a:lnTo>
                      <a:lnTo>
                        <a:pt x="201" y="306"/>
                      </a:lnTo>
                      <a:lnTo>
                        <a:pt x="194" y="293"/>
                      </a:lnTo>
                      <a:lnTo>
                        <a:pt x="187" y="282"/>
                      </a:lnTo>
                      <a:lnTo>
                        <a:pt x="180" y="269"/>
                      </a:lnTo>
                      <a:lnTo>
                        <a:pt x="180" y="269"/>
                      </a:lnTo>
                      <a:lnTo>
                        <a:pt x="174" y="255"/>
                      </a:lnTo>
                      <a:lnTo>
                        <a:pt x="173" y="246"/>
                      </a:lnTo>
                      <a:lnTo>
                        <a:pt x="173" y="239"/>
                      </a:lnTo>
                      <a:lnTo>
                        <a:pt x="173" y="239"/>
                      </a:lnTo>
                      <a:lnTo>
                        <a:pt x="174" y="232"/>
                      </a:lnTo>
                      <a:lnTo>
                        <a:pt x="177" y="225"/>
                      </a:lnTo>
                      <a:lnTo>
                        <a:pt x="184" y="211"/>
                      </a:lnTo>
                      <a:lnTo>
                        <a:pt x="184" y="211"/>
                      </a:lnTo>
                      <a:lnTo>
                        <a:pt x="191" y="192"/>
                      </a:lnTo>
                      <a:lnTo>
                        <a:pt x="197" y="178"/>
                      </a:lnTo>
                      <a:lnTo>
                        <a:pt x="204" y="168"/>
                      </a:lnTo>
                      <a:lnTo>
                        <a:pt x="207" y="164"/>
                      </a:lnTo>
                      <a:lnTo>
                        <a:pt x="211" y="161"/>
                      </a:lnTo>
                      <a:lnTo>
                        <a:pt x="215" y="158"/>
                      </a:lnTo>
                      <a:lnTo>
                        <a:pt x="219" y="157"/>
                      </a:lnTo>
                      <a:lnTo>
                        <a:pt x="232" y="156"/>
                      </a:lnTo>
                      <a:lnTo>
                        <a:pt x="248" y="157"/>
                      </a:lnTo>
                      <a:lnTo>
                        <a:pt x="268" y="160"/>
                      </a:lnTo>
                      <a:lnTo>
                        <a:pt x="268" y="160"/>
                      </a:lnTo>
                      <a:lnTo>
                        <a:pt x="273" y="163"/>
                      </a:lnTo>
                      <a:lnTo>
                        <a:pt x="280" y="167"/>
                      </a:lnTo>
                      <a:lnTo>
                        <a:pt x="286" y="173"/>
                      </a:lnTo>
                      <a:lnTo>
                        <a:pt x="289" y="180"/>
                      </a:lnTo>
                      <a:lnTo>
                        <a:pt x="289" y="180"/>
                      </a:lnTo>
                      <a:lnTo>
                        <a:pt x="292" y="191"/>
                      </a:lnTo>
                      <a:lnTo>
                        <a:pt x="296" y="201"/>
                      </a:lnTo>
                      <a:lnTo>
                        <a:pt x="302" y="212"/>
                      </a:lnTo>
                      <a:lnTo>
                        <a:pt x="307" y="221"/>
                      </a:lnTo>
                      <a:lnTo>
                        <a:pt x="314" y="231"/>
                      </a:lnTo>
                      <a:lnTo>
                        <a:pt x="321" y="239"/>
                      </a:lnTo>
                      <a:lnTo>
                        <a:pt x="330" y="246"/>
                      </a:lnTo>
                      <a:lnTo>
                        <a:pt x="340" y="253"/>
                      </a:lnTo>
                      <a:lnTo>
                        <a:pt x="340" y="253"/>
                      </a:lnTo>
                      <a:lnTo>
                        <a:pt x="348" y="257"/>
                      </a:lnTo>
                      <a:lnTo>
                        <a:pt x="352" y="262"/>
                      </a:lnTo>
                      <a:lnTo>
                        <a:pt x="355" y="265"/>
                      </a:lnTo>
                      <a:lnTo>
                        <a:pt x="355" y="265"/>
                      </a:lnTo>
                      <a:lnTo>
                        <a:pt x="364" y="274"/>
                      </a:lnTo>
                      <a:lnTo>
                        <a:pt x="372" y="284"/>
                      </a:lnTo>
                      <a:lnTo>
                        <a:pt x="382" y="291"/>
                      </a:lnTo>
                      <a:lnTo>
                        <a:pt x="392" y="297"/>
                      </a:lnTo>
                      <a:lnTo>
                        <a:pt x="402" y="301"/>
                      </a:lnTo>
                      <a:lnTo>
                        <a:pt x="412" y="304"/>
                      </a:lnTo>
                      <a:lnTo>
                        <a:pt x="422" y="307"/>
                      </a:lnTo>
                      <a:lnTo>
                        <a:pt x="433" y="308"/>
                      </a:lnTo>
                      <a:lnTo>
                        <a:pt x="454" y="310"/>
                      </a:lnTo>
                      <a:lnTo>
                        <a:pt x="477" y="310"/>
                      </a:lnTo>
                      <a:lnTo>
                        <a:pt x="521" y="308"/>
                      </a:lnTo>
                      <a:lnTo>
                        <a:pt x="521" y="308"/>
                      </a:lnTo>
                      <a:lnTo>
                        <a:pt x="524" y="307"/>
                      </a:lnTo>
                      <a:lnTo>
                        <a:pt x="528" y="304"/>
                      </a:lnTo>
                      <a:lnTo>
                        <a:pt x="535" y="294"/>
                      </a:lnTo>
                      <a:lnTo>
                        <a:pt x="541" y="280"/>
                      </a:lnTo>
                      <a:lnTo>
                        <a:pt x="545" y="269"/>
                      </a:lnTo>
                      <a:lnTo>
                        <a:pt x="545" y="269"/>
                      </a:lnTo>
                      <a:lnTo>
                        <a:pt x="548" y="250"/>
                      </a:lnTo>
                      <a:lnTo>
                        <a:pt x="549" y="232"/>
                      </a:lnTo>
                      <a:lnTo>
                        <a:pt x="552" y="197"/>
                      </a:lnTo>
                      <a:lnTo>
                        <a:pt x="552" y="197"/>
                      </a:lnTo>
                      <a:lnTo>
                        <a:pt x="559" y="195"/>
                      </a:lnTo>
                      <a:lnTo>
                        <a:pt x="563" y="195"/>
                      </a:lnTo>
                      <a:lnTo>
                        <a:pt x="563" y="195"/>
                      </a:lnTo>
                      <a:lnTo>
                        <a:pt x="587" y="202"/>
                      </a:lnTo>
                      <a:lnTo>
                        <a:pt x="610" y="208"/>
                      </a:lnTo>
                      <a:lnTo>
                        <a:pt x="634" y="212"/>
                      </a:lnTo>
                      <a:lnTo>
                        <a:pt x="658" y="215"/>
                      </a:lnTo>
                      <a:lnTo>
                        <a:pt x="681" y="218"/>
                      </a:lnTo>
                      <a:lnTo>
                        <a:pt x="705" y="219"/>
                      </a:lnTo>
                      <a:lnTo>
                        <a:pt x="753" y="221"/>
                      </a:lnTo>
                      <a:lnTo>
                        <a:pt x="800" y="219"/>
                      </a:lnTo>
                      <a:lnTo>
                        <a:pt x="848" y="218"/>
                      </a:lnTo>
                      <a:lnTo>
                        <a:pt x="896" y="216"/>
                      </a:lnTo>
                      <a:lnTo>
                        <a:pt x="942" y="215"/>
                      </a:lnTo>
                      <a:lnTo>
                        <a:pt x="942" y="215"/>
                      </a:lnTo>
                      <a:lnTo>
                        <a:pt x="964" y="215"/>
                      </a:lnTo>
                      <a:lnTo>
                        <a:pt x="981" y="212"/>
                      </a:lnTo>
                      <a:lnTo>
                        <a:pt x="988" y="211"/>
                      </a:lnTo>
                      <a:lnTo>
                        <a:pt x="993" y="208"/>
                      </a:lnTo>
                      <a:lnTo>
                        <a:pt x="998" y="204"/>
                      </a:lnTo>
                      <a:lnTo>
                        <a:pt x="1002" y="201"/>
                      </a:lnTo>
                      <a:lnTo>
                        <a:pt x="1005" y="195"/>
                      </a:lnTo>
                      <a:lnTo>
                        <a:pt x="1009" y="190"/>
                      </a:lnTo>
                      <a:lnTo>
                        <a:pt x="1013" y="175"/>
                      </a:lnTo>
                      <a:lnTo>
                        <a:pt x="1016" y="158"/>
                      </a:lnTo>
                      <a:lnTo>
                        <a:pt x="1020" y="134"/>
                      </a:lnTo>
                      <a:lnTo>
                        <a:pt x="1020" y="134"/>
                      </a:lnTo>
                      <a:lnTo>
                        <a:pt x="1025" y="88"/>
                      </a:lnTo>
                      <a:lnTo>
                        <a:pt x="1027" y="64"/>
                      </a:lnTo>
                      <a:lnTo>
                        <a:pt x="1033" y="41"/>
                      </a:lnTo>
                      <a:lnTo>
                        <a:pt x="1033" y="41"/>
                      </a:lnTo>
                      <a:lnTo>
                        <a:pt x="1034" y="34"/>
                      </a:lnTo>
                      <a:lnTo>
                        <a:pt x="1037" y="28"/>
                      </a:lnTo>
                      <a:lnTo>
                        <a:pt x="1041" y="23"/>
                      </a:lnTo>
                      <a:lnTo>
                        <a:pt x="1046" y="17"/>
                      </a:lnTo>
                      <a:lnTo>
                        <a:pt x="1056" y="8"/>
                      </a:lnTo>
                      <a:lnTo>
                        <a:pt x="1068" y="3"/>
                      </a:lnTo>
                      <a:lnTo>
                        <a:pt x="1081" y="0"/>
                      </a:lnTo>
                      <a:lnTo>
                        <a:pt x="1094" y="0"/>
                      </a:lnTo>
                      <a:lnTo>
                        <a:pt x="1101" y="0"/>
                      </a:lnTo>
                      <a:lnTo>
                        <a:pt x="1108" y="3"/>
                      </a:lnTo>
                      <a:lnTo>
                        <a:pt x="1114" y="6"/>
                      </a:lnTo>
                      <a:lnTo>
                        <a:pt x="1119" y="8"/>
                      </a:lnTo>
                      <a:lnTo>
                        <a:pt x="1119" y="8"/>
                      </a:lnTo>
                      <a:lnTo>
                        <a:pt x="1135" y="20"/>
                      </a:lnTo>
                      <a:lnTo>
                        <a:pt x="1152" y="27"/>
                      </a:lnTo>
                      <a:lnTo>
                        <a:pt x="1160" y="30"/>
                      </a:lnTo>
                      <a:lnTo>
                        <a:pt x="1169" y="31"/>
                      </a:lnTo>
                      <a:lnTo>
                        <a:pt x="1179" y="32"/>
                      </a:lnTo>
                      <a:lnTo>
                        <a:pt x="1189" y="31"/>
                      </a:lnTo>
                      <a:lnTo>
                        <a:pt x="1189" y="31"/>
                      </a:lnTo>
                      <a:lnTo>
                        <a:pt x="1196" y="31"/>
                      </a:lnTo>
                      <a:lnTo>
                        <a:pt x="1203" y="32"/>
                      </a:lnTo>
                      <a:lnTo>
                        <a:pt x="1208" y="35"/>
                      </a:lnTo>
                      <a:lnTo>
                        <a:pt x="1214" y="40"/>
                      </a:lnTo>
                      <a:lnTo>
                        <a:pt x="1218" y="44"/>
                      </a:lnTo>
                      <a:lnTo>
                        <a:pt x="1221" y="49"/>
                      </a:lnTo>
                      <a:lnTo>
                        <a:pt x="1223" y="58"/>
                      </a:lnTo>
                      <a:lnTo>
                        <a:pt x="1224" y="65"/>
                      </a:lnTo>
                      <a:lnTo>
                        <a:pt x="1224" y="65"/>
                      </a:lnTo>
                      <a:lnTo>
                        <a:pt x="1225" y="79"/>
                      </a:lnTo>
                      <a:lnTo>
                        <a:pt x="1228" y="89"/>
                      </a:lnTo>
                      <a:lnTo>
                        <a:pt x="1233" y="98"/>
                      </a:lnTo>
                      <a:lnTo>
                        <a:pt x="1238" y="103"/>
                      </a:lnTo>
                      <a:lnTo>
                        <a:pt x="1245" y="106"/>
                      </a:lnTo>
                      <a:lnTo>
                        <a:pt x="1255" y="107"/>
                      </a:lnTo>
                      <a:lnTo>
                        <a:pt x="1266" y="106"/>
                      </a:lnTo>
                      <a:lnTo>
                        <a:pt x="1279" y="102"/>
                      </a:lnTo>
                      <a:lnTo>
                        <a:pt x="1279" y="102"/>
                      </a:lnTo>
                      <a:lnTo>
                        <a:pt x="1295" y="96"/>
                      </a:lnTo>
                      <a:lnTo>
                        <a:pt x="1306" y="93"/>
                      </a:lnTo>
                      <a:lnTo>
                        <a:pt x="1316" y="93"/>
                      </a:lnTo>
                      <a:lnTo>
                        <a:pt x="1324" y="95"/>
                      </a:lnTo>
                      <a:lnTo>
                        <a:pt x="1332" y="99"/>
                      </a:lnTo>
                      <a:lnTo>
                        <a:pt x="1337" y="106"/>
                      </a:lnTo>
                      <a:lnTo>
                        <a:pt x="1346" y="117"/>
                      </a:lnTo>
                      <a:lnTo>
                        <a:pt x="1354" y="132"/>
                      </a:lnTo>
                      <a:lnTo>
                        <a:pt x="1354" y="13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6" name="Freeform 9"/>
                <p:cNvSpPr>
                  <a:spLocks/>
                </p:cNvSpPr>
                <p:nvPr/>
              </p:nvSpPr>
              <p:spPr bwMode="auto">
                <a:xfrm>
                  <a:off x="1085" y="3046"/>
                  <a:ext cx="1406" cy="1064"/>
                </a:xfrm>
                <a:custGeom>
                  <a:avLst/>
                  <a:gdLst>
                    <a:gd name="T0" fmla="*/ 1323 w 1406"/>
                    <a:gd name="T1" fmla="*/ 410 h 1064"/>
                    <a:gd name="T2" fmla="*/ 1276 w 1406"/>
                    <a:gd name="T3" fmla="*/ 441 h 1064"/>
                    <a:gd name="T4" fmla="*/ 1245 w 1406"/>
                    <a:gd name="T5" fmla="*/ 487 h 1064"/>
                    <a:gd name="T6" fmla="*/ 1144 w 1406"/>
                    <a:gd name="T7" fmla="*/ 621 h 1064"/>
                    <a:gd name="T8" fmla="*/ 1061 w 1406"/>
                    <a:gd name="T9" fmla="*/ 699 h 1064"/>
                    <a:gd name="T10" fmla="*/ 999 w 1406"/>
                    <a:gd name="T11" fmla="*/ 747 h 1064"/>
                    <a:gd name="T12" fmla="*/ 870 w 1406"/>
                    <a:gd name="T13" fmla="*/ 754 h 1064"/>
                    <a:gd name="T14" fmla="*/ 767 w 1406"/>
                    <a:gd name="T15" fmla="*/ 761 h 1064"/>
                    <a:gd name="T16" fmla="*/ 757 w 1406"/>
                    <a:gd name="T17" fmla="*/ 814 h 1064"/>
                    <a:gd name="T18" fmla="*/ 788 w 1406"/>
                    <a:gd name="T19" fmla="*/ 883 h 1064"/>
                    <a:gd name="T20" fmla="*/ 801 w 1406"/>
                    <a:gd name="T21" fmla="*/ 964 h 1064"/>
                    <a:gd name="T22" fmla="*/ 803 w 1406"/>
                    <a:gd name="T23" fmla="*/ 1056 h 1064"/>
                    <a:gd name="T24" fmla="*/ 772 w 1406"/>
                    <a:gd name="T25" fmla="*/ 1057 h 1064"/>
                    <a:gd name="T26" fmla="*/ 714 w 1406"/>
                    <a:gd name="T27" fmla="*/ 1034 h 1064"/>
                    <a:gd name="T28" fmla="*/ 658 w 1406"/>
                    <a:gd name="T29" fmla="*/ 1057 h 1064"/>
                    <a:gd name="T30" fmla="*/ 587 w 1406"/>
                    <a:gd name="T31" fmla="*/ 1048 h 1064"/>
                    <a:gd name="T32" fmla="*/ 532 w 1406"/>
                    <a:gd name="T33" fmla="*/ 989 h 1064"/>
                    <a:gd name="T34" fmla="*/ 509 w 1406"/>
                    <a:gd name="T35" fmla="*/ 949 h 1064"/>
                    <a:gd name="T36" fmla="*/ 441 w 1406"/>
                    <a:gd name="T37" fmla="*/ 908 h 1064"/>
                    <a:gd name="T38" fmla="*/ 392 w 1406"/>
                    <a:gd name="T39" fmla="*/ 898 h 1064"/>
                    <a:gd name="T40" fmla="*/ 362 w 1406"/>
                    <a:gd name="T41" fmla="*/ 857 h 1064"/>
                    <a:gd name="T42" fmla="*/ 291 w 1406"/>
                    <a:gd name="T43" fmla="*/ 780 h 1064"/>
                    <a:gd name="T44" fmla="*/ 216 w 1406"/>
                    <a:gd name="T45" fmla="*/ 654 h 1064"/>
                    <a:gd name="T46" fmla="*/ 229 w 1406"/>
                    <a:gd name="T47" fmla="*/ 597 h 1064"/>
                    <a:gd name="T48" fmla="*/ 205 w 1406"/>
                    <a:gd name="T49" fmla="*/ 581 h 1064"/>
                    <a:gd name="T50" fmla="*/ 86 w 1406"/>
                    <a:gd name="T51" fmla="*/ 587 h 1064"/>
                    <a:gd name="T52" fmla="*/ 8 w 1406"/>
                    <a:gd name="T53" fmla="*/ 543 h 1064"/>
                    <a:gd name="T54" fmla="*/ 0 w 1406"/>
                    <a:gd name="T55" fmla="*/ 518 h 1064"/>
                    <a:gd name="T56" fmla="*/ 24 w 1406"/>
                    <a:gd name="T57" fmla="*/ 454 h 1064"/>
                    <a:gd name="T58" fmla="*/ 24 w 1406"/>
                    <a:gd name="T59" fmla="*/ 399 h 1064"/>
                    <a:gd name="T60" fmla="*/ 66 w 1406"/>
                    <a:gd name="T61" fmla="*/ 366 h 1064"/>
                    <a:gd name="T62" fmla="*/ 150 w 1406"/>
                    <a:gd name="T63" fmla="*/ 284 h 1064"/>
                    <a:gd name="T64" fmla="*/ 192 w 1406"/>
                    <a:gd name="T65" fmla="*/ 238 h 1064"/>
                    <a:gd name="T66" fmla="*/ 247 w 1406"/>
                    <a:gd name="T67" fmla="*/ 246 h 1064"/>
                    <a:gd name="T68" fmla="*/ 314 w 1406"/>
                    <a:gd name="T69" fmla="*/ 242 h 1064"/>
                    <a:gd name="T70" fmla="*/ 371 w 1406"/>
                    <a:gd name="T71" fmla="*/ 219 h 1064"/>
                    <a:gd name="T72" fmla="*/ 403 w 1406"/>
                    <a:gd name="T73" fmla="*/ 250 h 1064"/>
                    <a:gd name="T74" fmla="*/ 470 w 1406"/>
                    <a:gd name="T75" fmla="*/ 269 h 1064"/>
                    <a:gd name="T76" fmla="*/ 522 w 1406"/>
                    <a:gd name="T77" fmla="*/ 287 h 1064"/>
                    <a:gd name="T78" fmla="*/ 586 w 1406"/>
                    <a:gd name="T79" fmla="*/ 313 h 1064"/>
                    <a:gd name="T80" fmla="*/ 646 w 1406"/>
                    <a:gd name="T81" fmla="*/ 293 h 1064"/>
                    <a:gd name="T82" fmla="*/ 678 w 1406"/>
                    <a:gd name="T83" fmla="*/ 221 h 1064"/>
                    <a:gd name="T84" fmla="*/ 668 w 1406"/>
                    <a:gd name="T85" fmla="*/ 151 h 1064"/>
                    <a:gd name="T86" fmla="*/ 624 w 1406"/>
                    <a:gd name="T87" fmla="*/ 109 h 1064"/>
                    <a:gd name="T88" fmla="*/ 666 w 1406"/>
                    <a:gd name="T89" fmla="*/ 55 h 1064"/>
                    <a:gd name="T90" fmla="*/ 753 w 1406"/>
                    <a:gd name="T91" fmla="*/ 7 h 1064"/>
                    <a:gd name="T92" fmla="*/ 803 w 1406"/>
                    <a:gd name="T93" fmla="*/ 6 h 1064"/>
                    <a:gd name="T94" fmla="*/ 818 w 1406"/>
                    <a:gd name="T95" fmla="*/ 41 h 1064"/>
                    <a:gd name="T96" fmla="*/ 847 w 1406"/>
                    <a:gd name="T97" fmla="*/ 120 h 1064"/>
                    <a:gd name="T98" fmla="*/ 863 w 1406"/>
                    <a:gd name="T99" fmla="*/ 165 h 1064"/>
                    <a:gd name="T100" fmla="*/ 860 w 1406"/>
                    <a:gd name="T101" fmla="*/ 231 h 1064"/>
                    <a:gd name="T102" fmla="*/ 905 w 1406"/>
                    <a:gd name="T103" fmla="*/ 342 h 1064"/>
                    <a:gd name="T104" fmla="*/ 946 w 1406"/>
                    <a:gd name="T105" fmla="*/ 356 h 1064"/>
                    <a:gd name="T106" fmla="*/ 1033 w 1406"/>
                    <a:gd name="T107" fmla="*/ 338 h 1064"/>
                    <a:gd name="T108" fmla="*/ 1074 w 1406"/>
                    <a:gd name="T109" fmla="*/ 324 h 1064"/>
                    <a:gd name="T110" fmla="*/ 1098 w 1406"/>
                    <a:gd name="T111" fmla="*/ 276 h 1064"/>
                    <a:gd name="T112" fmla="*/ 1154 w 1406"/>
                    <a:gd name="T113" fmla="*/ 280 h 1064"/>
                    <a:gd name="T114" fmla="*/ 1193 w 1406"/>
                    <a:gd name="T115" fmla="*/ 293 h 1064"/>
                    <a:gd name="T116" fmla="*/ 1324 w 1406"/>
                    <a:gd name="T117" fmla="*/ 272 h 1064"/>
                    <a:gd name="T118" fmla="*/ 1405 w 1406"/>
                    <a:gd name="T119" fmla="*/ 291 h 10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406" h="1064">
                      <a:moveTo>
                        <a:pt x="1406" y="306"/>
                      </a:moveTo>
                      <a:lnTo>
                        <a:pt x="1406" y="306"/>
                      </a:lnTo>
                      <a:lnTo>
                        <a:pt x="1285" y="376"/>
                      </a:lnTo>
                      <a:lnTo>
                        <a:pt x="1285" y="376"/>
                      </a:lnTo>
                      <a:lnTo>
                        <a:pt x="1323" y="410"/>
                      </a:lnTo>
                      <a:lnTo>
                        <a:pt x="1323" y="410"/>
                      </a:lnTo>
                      <a:lnTo>
                        <a:pt x="1307" y="422"/>
                      </a:lnTo>
                      <a:lnTo>
                        <a:pt x="1300" y="427"/>
                      </a:lnTo>
                      <a:lnTo>
                        <a:pt x="1293" y="431"/>
                      </a:lnTo>
                      <a:lnTo>
                        <a:pt x="1293" y="431"/>
                      </a:lnTo>
                      <a:lnTo>
                        <a:pt x="1285" y="436"/>
                      </a:lnTo>
                      <a:lnTo>
                        <a:pt x="1276" y="441"/>
                      </a:lnTo>
                      <a:lnTo>
                        <a:pt x="1269" y="447"/>
                      </a:lnTo>
                      <a:lnTo>
                        <a:pt x="1263" y="454"/>
                      </a:lnTo>
                      <a:lnTo>
                        <a:pt x="1258" y="461"/>
                      </a:lnTo>
                      <a:lnTo>
                        <a:pt x="1253" y="470"/>
                      </a:lnTo>
                      <a:lnTo>
                        <a:pt x="1245" y="487"/>
                      </a:lnTo>
                      <a:lnTo>
                        <a:pt x="1245" y="487"/>
                      </a:lnTo>
                      <a:lnTo>
                        <a:pt x="1241" y="497"/>
                      </a:lnTo>
                      <a:lnTo>
                        <a:pt x="1236" y="505"/>
                      </a:lnTo>
                      <a:lnTo>
                        <a:pt x="1224" y="521"/>
                      </a:lnTo>
                      <a:lnTo>
                        <a:pt x="1224" y="521"/>
                      </a:lnTo>
                      <a:lnTo>
                        <a:pt x="1171" y="589"/>
                      </a:lnTo>
                      <a:lnTo>
                        <a:pt x="1144" y="621"/>
                      </a:lnTo>
                      <a:lnTo>
                        <a:pt x="1118" y="654"/>
                      </a:lnTo>
                      <a:lnTo>
                        <a:pt x="1118" y="654"/>
                      </a:lnTo>
                      <a:lnTo>
                        <a:pt x="1105" y="666"/>
                      </a:lnTo>
                      <a:lnTo>
                        <a:pt x="1091" y="678"/>
                      </a:lnTo>
                      <a:lnTo>
                        <a:pt x="1061" y="699"/>
                      </a:lnTo>
                      <a:lnTo>
                        <a:pt x="1061" y="699"/>
                      </a:lnTo>
                      <a:lnTo>
                        <a:pt x="1048" y="709"/>
                      </a:lnTo>
                      <a:lnTo>
                        <a:pt x="1037" y="719"/>
                      </a:lnTo>
                      <a:lnTo>
                        <a:pt x="1037" y="719"/>
                      </a:lnTo>
                      <a:lnTo>
                        <a:pt x="1019" y="734"/>
                      </a:lnTo>
                      <a:lnTo>
                        <a:pt x="1010" y="741"/>
                      </a:lnTo>
                      <a:lnTo>
                        <a:pt x="999" y="747"/>
                      </a:lnTo>
                      <a:lnTo>
                        <a:pt x="989" y="751"/>
                      </a:lnTo>
                      <a:lnTo>
                        <a:pt x="977" y="754"/>
                      </a:lnTo>
                      <a:lnTo>
                        <a:pt x="965" y="756"/>
                      </a:lnTo>
                      <a:lnTo>
                        <a:pt x="952" y="757"/>
                      </a:lnTo>
                      <a:lnTo>
                        <a:pt x="952" y="757"/>
                      </a:lnTo>
                      <a:lnTo>
                        <a:pt x="870" y="754"/>
                      </a:lnTo>
                      <a:lnTo>
                        <a:pt x="789" y="754"/>
                      </a:lnTo>
                      <a:lnTo>
                        <a:pt x="789" y="754"/>
                      </a:lnTo>
                      <a:lnTo>
                        <a:pt x="782" y="754"/>
                      </a:lnTo>
                      <a:lnTo>
                        <a:pt x="775" y="756"/>
                      </a:lnTo>
                      <a:lnTo>
                        <a:pt x="771" y="758"/>
                      </a:lnTo>
                      <a:lnTo>
                        <a:pt x="767" y="761"/>
                      </a:lnTo>
                      <a:lnTo>
                        <a:pt x="764" y="765"/>
                      </a:lnTo>
                      <a:lnTo>
                        <a:pt x="761" y="771"/>
                      </a:lnTo>
                      <a:lnTo>
                        <a:pt x="757" y="785"/>
                      </a:lnTo>
                      <a:lnTo>
                        <a:pt x="757" y="785"/>
                      </a:lnTo>
                      <a:lnTo>
                        <a:pt x="755" y="801"/>
                      </a:lnTo>
                      <a:lnTo>
                        <a:pt x="757" y="814"/>
                      </a:lnTo>
                      <a:lnTo>
                        <a:pt x="758" y="826"/>
                      </a:lnTo>
                      <a:lnTo>
                        <a:pt x="762" y="839"/>
                      </a:lnTo>
                      <a:lnTo>
                        <a:pt x="768" y="850"/>
                      </a:lnTo>
                      <a:lnTo>
                        <a:pt x="774" y="862"/>
                      </a:lnTo>
                      <a:lnTo>
                        <a:pt x="788" y="883"/>
                      </a:lnTo>
                      <a:lnTo>
                        <a:pt x="788" y="883"/>
                      </a:lnTo>
                      <a:lnTo>
                        <a:pt x="795" y="897"/>
                      </a:lnTo>
                      <a:lnTo>
                        <a:pt x="799" y="911"/>
                      </a:lnTo>
                      <a:lnTo>
                        <a:pt x="801" y="925"/>
                      </a:lnTo>
                      <a:lnTo>
                        <a:pt x="801" y="941"/>
                      </a:lnTo>
                      <a:lnTo>
                        <a:pt x="801" y="941"/>
                      </a:lnTo>
                      <a:lnTo>
                        <a:pt x="801" y="964"/>
                      </a:lnTo>
                      <a:lnTo>
                        <a:pt x="802" y="988"/>
                      </a:lnTo>
                      <a:lnTo>
                        <a:pt x="806" y="1033"/>
                      </a:lnTo>
                      <a:lnTo>
                        <a:pt x="806" y="1033"/>
                      </a:lnTo>
                      <a:lnTo>
                        <a:pt x="806" y="1046"/>
                      </a:lnTo>
                      <a:lnTo>
                        <a:pt x="805" y="1051"/>
                      </a:lnTo>
                      <a:lnTo>
                        <a:pt x="803" y="1056"/>
                      </a:lnTo>
                      <a:lnTo>
                        <a:pt x="803" y="1056"/>
                      </a:lnTo>
                      <a:lnTo>
                        <a:pt x="798" y="1058"/>
                      </a:lnTo>
                      <a:lnTo>
                        <a:pt x="791" y="1060"/>
                      </a:lnTo>
                      <a:lnTo>
                        <a:pt x="777" y="1058"/>
                      </a:lnTo>
                      <a:lnTo>
                        <a:pt x="777" y="1058"/>
                      </a:lnTo>
                      <a:lnTo>
                        <a:pt x="772" y="1057"/>
                      </a:lnTo>
                      <a:lnTo>
                        <a:pt x="767" y="1056"/>
                      </a:lnTo>
                      <a:lnTo>
                        <a:pt x="757" y="1050"/>
                      </a:lnTo>
                      <a:lnTo>
                        <a:pt x="757" y="1050"/>
                      </a:lnTo>
                      <a:lnTo>
                        <a:pt x="736" y="1040"/>
                      </a:lnTo>
                      <a:lnTo>
                        <a:pt x="726" y="1036"/>
                      </a:lnTo>
                      <a:lnTo>
                        <a:pt x="714" y="1034"/>
                      </a:lnTo>
                      <a:lnTo>
                        <a:pt x="704" y="1034"/>
                      </a:lnTo>
                      <a:lnTo>
                        <a:pt x="693" y="1037"/>
                      </a:lnTo>
                      <a:lnTo>
                        <a:pt x="682" y="1041"/>
                      </a:lnTo>
                      <a:lnTo>
                        <a:pt x="669" y="1050"/>
                      </a:lnTo>
                      <a:lnTo>
                        <a:pt x="669" y="1050"/>
                      </a:lnTo>
                      <a:lnTo>
                        <a:pt x="658" y="1057"/>
                      </a:lnTo>
                      <a:lnTo>
                        <a:pt x="646" y="1061"/>
                      </a:lnTo>
                      <a:lnTo>
                        <a:pt x="635" y="1064"/>
                      </a:lnTo>
                      <a:lnTo>
                        <a:pt x="622" y="1063"/>
                      </a:lnTo>
                      <a:lnTo>
                        <a:pt x="610" y="1060"/>
                      </a:lnTo>
                      <a:lnTo>
                        <a:pt x="598" y="1056"/>
                      </a:lnTo>
                      <a:lnTo>
                        <a:pt x="587" y="1048"/>
                      </a:lnTo>
                      <a:lnTo>
                        <a:pt x="576" y="1040"/>
                      </a:lnTo>
                      <a:lnTo>
                        <a:pt x="576" y="1040"/>
                      </a:lnTo>
                      <a:lnTo>
                        <a:pt x="559" y="1024"/>
                      </a:lnTo>
                      <a:lnTo>
                        <a:pt x="545" y="1009"/>
                      </a:lnTo>
                      <a:lnTo>
                        <a:pt x="539" y="999"/>
                      </a:lnTo>
                      <a:lnTo>
                        <a:pt x="532" y="989"/>
                      </a:lnTo>
                      <a:lnTo>
                        <a:pt x="528" y="979"/>
                      </a:lnTo>
                      <a:lnTo>
                        <a:pt x="523" y="969"/>
                      </a:lnTo>
                      <a:lnTo>
                        <a:pt x="523" y="969"/>
                      </a:lnTo>
                      <a:lnTo>
                        <a:pt x="520" y="964"/>
                      </a:lnTo>
                      <a:lnTo>
                        <a:pt x="518" y="959"/>
                      </a:lnTo>
                      <a:lnTo>
                        <a:pt x="509" y="949"/>
                      </a:lnTo>
                      <a:lnTo>
                        <a:pt x="498" y="941"/>
                      </a:lnTo>
                      <a:lnTo>
                        <a:pt x="488" y="934"/>
                      </a:lnTo>
                      <a:lnTo>
                        <a:pt x="488" y="934"/>
                      </a:lnTo>
                      <a:lnTo>
                        <a:pt x="470" y="922"/>
                      </a:lnTo>
                      <a:lnTo>
                        <a:pt x="451" y="913"/>
                      </a:lnTo>
                      <a:lnTo>
                        <a:pt x="441" y="908"/>
                      </a:lnTo>
                      <a:lnTo>
                        <a:pt x="430" y="906"/>
                      </a:lnTo>
                      <a:lnTo>
                        <a:pt x="420" y="904"/>
                      </a:lnTo>
                      <a:lnTo>
                        <a:pt x="409" y="904"/>
                      </a:lnTo>
                      <a:lnTo>
                        <a:pt x="409" y="904"/>
                      </a:lnTo>
                      <a:lnTo>
                        <a:pt x="400" y="903"/>
                      </a:lnTo>
                      <a:lnTo>
                        <a:pt x="392" y="898"/>
                      </a:lnTo>
                      <a:lnTo>
                        <a:pt x="385" y="894"/>
                      </a:lnTo>
                      <a:lnTo>
                        <a:pt x="382" y="891"/>
                      </a:lnTo>
                      <a:lnTo>
                        <a:pt x="380" y="889"/>
                      </a:lnTo>
                      <a:lnTo>
                        <a:pt x="380" y="889"/>
                      </a:lnTo>
                      <a:lnTo>
                        <a:pt x="372" y="872"/>
                      </a:lnTo>
                      <a:lnTo>
                        <a:pt x="362" y="857"/>
                      </a:lnTo>
                      <a:lnTo>
                        <a:pt x="351" y="843"/>
                      </a:lnTo>
                      <a:lnTo>
                        <a:pt x="338" y="832"/>
                      </a:lnTo>
                      <a:lnTo>
                        <a:pt x="314" y="806"/>
                      </a:lnTo>
                      <a:lnTo>
                        <a:pt x="303" y="794"/>
                      </a:lnTo>
                      <a:lnTo>
                        <a:pt x="291" y="780"/>
                      </a:lnTo>
                      <a:lnTo>
                        <a:pt x="291" y="780"/>
                      </a:lnTo>
                      <a:lnTo>
                        <a:pt x="255" y="722"/>
                      </a:lnTo>
                      <a:lnTo>
                        <a:pt x="236" y="693"/>
                      </a:lnTo>
                      <a:lnTo>
                        <a:pt x="219" y="664"/>
                      </a:lnTo>
                      <a:lnTo>
                        <a:pt x="219" y="664"/>
                      </a:lnTo>
                      <a:lnTo>
                        <a:pt x="218" y="658"/>
                      </a:lnTo>
                      <a:lnTo>
                        <a:pt x="216" y="654"/>
                      </a:lnTo>
                      <a:lnTo>
                        <a:pt x="218" y="641"/>
                      </a:lnTo>
                      <a:lnTo>
                        <a:pt x="223" y="615"/>
                      </a:lnTo>
                      <a:lnTo>
                        <a:pt x="223" y="615"/>
                      </a:lnTo>
                      <a:lnTo>
                        <a:pt x="225" y="610"/>
                      </a:lnTo>
                      <a:lnTo>
                        <a:pt x="228" y="603"/>
                      </a:lnTo>
                      <a:lnTo>
                        <a:pt x="229" y="597"/>
                      </a:lnTo>
                      <a:lnTo>
                        <a:pt x="229" y="591"/>
                      </a:lnTo>
                      <a:lnTo>
                        <a:pt x="229" y="591"/>
                      </a:lnTo>
                      <a:lnTo>
                        <a:pt x="225" y="587"/>
                      </a:lnTo>
                      <a:lnTo>
                        <a:pt x="219" y="584"/>
                      </a:lnTo>
                      <a:lnTo>
                        <a:pt x="212" y="581"/>
                      </a:lnTo>
                      <a:lnTo>
                        <a:pt x="205" y="581"/>
                      </a:lnTo>
                      <a:lnTo>
                        <a:pt x="205" y="581"/>
                      </a:lnTo>
                      <a:lnTo>
                        <a:pt x="151" y="586"/>
                      </a:lnTo>
                      <a:lnTo>
                        <a:pt x="96" y="589"/>
                      </a:lnTo>
                      <a:lnTo>
                        <a:pt x="96" y="589"/>
                      </a:lnTo>
                      <a:lnTo>
                        <a:pt x="92" y="589"/>
                      </a:lnTo>
                      <a:lnTo>
                        <a:pt x="86" y="587"/>
                      </a:lnTo>
                      <a:lnTo>
                        <a:pt x="76" y="583"/>
                      </a:lnTo>
                      <a:lnTo>
                        <a:pt x="76" y="583"/>
                      </a:lnTo>
                      <a:lnTo>
                        <a:pt x="42" y="564"/>
                      </a:lnTo>
                      <a:lnTo>
                        <a:pt x="25" y="555"/>
                      </a:lnTo>
                      <a:lnTo>
                        <a:pt x="8" y="543"/>
                      </a:lnTo>
                      <a:lnTo>
                        <a:pt x="8" y="543"/>
                      </a:lnTo>
                      <a:lnTo>
                        <a:pt x="4" y="538"/>
                      </a:lnTo>
                      <a:lnTo>
                        <a:pt x="1" y="531"/>
                      </a:lnTo>
                      <a:lnTo>
                        <a:pt x="0" y="522"/>
                      </a:lnTo>
                      <a:lnTo>
                        <a:pt x="0" y="519"/>
                      </a:lnTo>
                      <a:lnTo>
                        <a:pt x="0" y="518"/>
                      </a:lnTo>
                      <a:lnTo>
                        <a:pt x="0" y="518"/>
                      </a:lnTo>
                      <a:lnTo>
                        <a:pt x="10" y="508"/>
                      </a:lnTo>
                      <a:lnTo>
                        <a:pt x="15" y="498"/>
                      </a:lnTo>
                      <a:lnTo>
                        <a:pt x="20" y="488"/>
                      </a:lnTo>
                      <a:lnTo>
                        <a:pt x="22" y="477"/>
                      </a:lnTo>
                      <a:lnTo>
                        <a:pt x="24" y="465"/>
                      </a:lnTo>
                      <a:lnTo>
                        <a:pt x="24" y="454"/>
                      </a:lnTo>
                      <a:lnTo>
                        <a:pt x="21" y="431"/>
                      </a:lnTo>
                      <a:lnTo>
                        <a:pt x="21" y="431"/>
                      </a:lnTo>
                      <a:lnTo>
                        <a:pt x="20" y="422"/>
                      </a:lnTo>
                      <a:lnTo>
                        <a:pt x="20" y="413"/>
                      </a:lnTo>
                      <a:lnTo>
                        <a:pt x="21" y="406"/>
                      </a:lnTo>
                      <a:lnTo>
                        <a:pt x="24" y="399"/>
                      </a:lnTo>
                      <a:lnTo>
                        <a:pt x="28" y="392"/>
                      </a:lnTo>
                      <a:lnTo>
                        <a:pt x="32" y="386"/>
                      </a:lnTo>
                      <a:lnTo>
                        <a:pt x="41" y="381"/>
                      </a:lnTo>
                      <a:lnTo>
                        <a:pt x="49" y="376"/>
                      </a:lnTo>
                      <a:lnTo>
                        <a:pt x="49" y="376"/>
                      </a:lnTo>
                      <a:lnTo>
                        <a:pt x="66" y="366"/>
                      </a:lnTo>
                      <a:lnTo>
                        <a:pt x="83" y="355"/>
                      </a:lnTo>
                      <a:lnTo>
                        <a:pt x="99" y="344"/>
                      </a:lnTo>
                      <a:lnTo>
                        <a:pt x="113" y="331"/>
                      </a:lnTo>
                      <a:lnTo>
                        <a:pt x="126" y="317"/>
                      </a:lnTo>
                      <a:lnTo>
                        <a:pt x="138" y="301"/>
                      </a:lnTo>
                      <a:lnTo>
                        <a:pt x="150" y="284"/>
                      </a:lnTo>
                      <a:lnTo>
                        <a:pt x="161" y="269"/>
                      </a:lnTo>
                      <a:lnTo>
                        <a:pt x="161" y="269"/>
                      </a:lnTo>
                      <a:lnTo>
                        <a:pt x="168" y="257"/>
                      </a:lnTo>
                      <a:lnTo>
                        <a:pt x="177" y="248"/>
                      </a:lnTo>
                      <a:lnTo>
                        <a:pt x="184" y="242"/>
                      </a:lnTo>
                      <a:lnTo>
                        <a:pt x="192" y="238"/>
                      </a:lnTo>
                      <a:lnTo>
                        <a:pt x="202" y="235"/>
                      </a:lnTo>
                      <a:lnTo>
                        <a:pt x="212" y="236"/>
                      </a:lnTo>
                      <a:lnTo>
                        <a:pt x="222" y="238"/>
                      </a:lnTo>
                      <a:lnTo>
                        <a:pt x="235" y="242"/>
                      </a:lnTo>
                      <a:lnTo>
                        <a:pt x="235" y="242"/>
                      </a:lnTo>
                      <a:lnTo>
                        <a:pt x="247" y="246"/>
                      </a:lnTo>
                      <a:lnTo>
                        <a:pt x="259" y="250"/>
                      </a:lnTo>
                      <a:lnTo>
                        <a:pt x="270" y="252"/>
                      </a:lnTo>
                      <a:lnTo>
                        <a:pt x="280" y="252"/>
                      </a:lnTo>
                      <a:lnTo>
                        <a:pt x="291" y="250"/>
                      </a:lnTo>
                      <a:lnTo>
                        <a:pt x="303" y="246"/>
                      </a:lnTo>
                      <a:lnTo>
                        <a:pt x="314" y="242"/>
                      </a:lnTo>
                      <a:lnTo>
                        <a:pt x="324" y="235"/>
                      </a:lnTo>
                      <a:lnTo>
                        <a:pt x="324" y="235"/>
                      </a:lnTo>
                      <a:lnTo>
                        <a:pt x="331" y="231"/>
                      </a:lnTo>
                      <a:lnTo>
                        <a:pt x="338" y="228"/>
                      </a:lnTo>
                      <a:lnTo>
                        <a:pt x="354" y="223"/>
                      </a:lnTo>
                      <a:lnTo>
                        <a:pt x="371" y="219"/>
                      </a:lnTo>
                      <a:lnTo>
                        <a:pt x="389" y="215"/>
                      </a:lnTo>
                      <a:lnTo>
                        <a:pt x="389" y="215"/>
                      </a:lnTo>
                      <a:lnTo>
                        <a:pt x="393" y="233"/>
                      </a:lnTo>
                      <a:lnTo>
                        <a:pt x="396" y="240"/>
                      </a:lnTo>
                      <a:lnTo>
                        <a:pt x="399" y="246"/>
                      </a:lnTo>
                      <a:lnTo>
                        <a:pt x="403" y="250"/>
                      </a:lnTo>
                      <a:lnTo>
                        <a:pt x="407" y="256"/>
                      </a:lnTo>
                      <a:lnTo>
                        <a:pt x="417" y="262"/>
                      </a:lnTo>
                      <a:lnTo>
                        <a:pt x="429" y="266"/>
                      </a:lnTo>
                      <a:lnTo>
                        <a:pt x="441" y="267"/>
                      </a:lnTo>
                      <a:lnTo>
                        <a:pt x="455" y="269"/>
                      </a:lnTo>
                      <a:lnTo>
                        <a:pt x="470" y="269"/>
                      </a:lnTo>
                      <a:lnTo>
                        <a:pt x="470" y="269"/>
                      </a:lnTo>
                      <a:lnTo>
                        <a:pt x="478" y="269"/>
                      </a:lnTo>
                      <a:lnTo>
                        <a:pt x="487" y="272"/>
                      </a:lnTo>
                      <a:lnTo>
                        <a:pt x="496" y="274"/>
                      </a:lnTo>
                      <a:lnTo>
                        <a:pt x="505" y="279"/>
                      </a:lnTo>
                      <a:lnTo>
                        <a:pt x="522" y="287"/>
                      </a:lnTo>
                      <a:lnTo>
                        <a:pt x="537" y="298"/>
                      </a:lnTo>
                      <a:lnTo>
                        <a:pt x="537" y="298"/>
                      </a:lnTo>
                      <a:lnTo>
                        <a:pt x="550" y="304"/>
                      </a:lnTo>
                      <a:lnTo>
                        <a:pt x="562" y="310"/>
                      </a:lnTo>
                      <a:lnTo>
                        <a:pt x="574" y="313"/>
                      </a:lnTo>
                      <a:lnTo>
                        <a:pt x="586" y="313"/>
                      </a:lnTo>
                      <a:lnTo>
                        <a:pt x="597" y="313"/>
                      </a:lnTo>
                      <a:lnTo>
                        <a:pt x="610" y="310"/>
                      </a:lnTo>
                      <a:lnTo>
                        <a:pt x="621" y="307"/>
                      </a:lnTo>
                      <a:lnTo>
                        <a:pt x="634" y="301"/>
                      </a:lnTo>
                      <a:lnTo>
                        <a:pt x="634" y="301"/>
                      </a:lnTo>
                      <a:lnTo>
                        <a:pt x="646" y="293"/>
                      </a:lnTo>
                      <a:lnTo>
                        <a:pt x="656" y="283"/>
                      </a:lnTo>
                      <a:lnTo>
                        <a:pt x="665" y="273"/>
                      </a:lnTo>
                      <a:lnTo>
                        <a:pt x="670" y="262"/>
                      </a:lnTo>
                      <a:lnTo>
                        <a:pt x="675" y="248"/>
                      </a:lnTo>
                      <a:lnTo>
                        <a:pt x="678" y="235"/>
                      </a:lnTo>
                      <a:lnTo>
                        <a:pt x="678" y="221"/>
                      </a:lnTo>
                      <a:lnTo>
                        <a:pt x="678" y="205"/>
                      </a:lnTo>
                      <a:lnTo>
                        <a:pt x="678" y="205"/>
                      </a:lnTo>
                      <a:lnTo>
                        <a:pt x="678" y="191"/>
                      </a:lnTo>
                      <a:lnTo>
                        <a:pt x="675" y="177"/>
                      </a:lnTo>
                      <a:lnTo>
                        <a:pt x="672" y="164"/>
                      </a:lnTo>
                      <a:lnTo>
                        <a:pt x="668" y="151"/>
                      </a:lnTo>
                      <a:lnTo>
                        <a:pt x="662" y="140"/>
                      </a:lnTo>
                      <a:lnTo>
                        <a:pt x="653" y="130"/>
                      </a:lnTo>
                      <a:lnTo>
                        <a:pt x="642" y="120"/>
                      </a:lnTo>
                      <a:lnTo>
                        <a:pt x="628" y="112"/>
                      </a:lnTo>
                      <a:lnTo>
                        <a:pt x="628" y="112"/>
                      </a:lnTo>
                      <a:lnTo>
                        <a:pt x="624" y="109"/>
                      </a:lnTo>
                      <a:lnTo>
                        <a:pt x="618" y="103"/>
                      </a:lnTo>
                      <a:lnTo>
                        <a:pt x="605" y="86"/>
                      </a:lnTo>
                      <a:lnTo>
                        <a:pt x="605" y="86"/>
                      </a:lnTo>
                      <a:lnTo>
                        <a:pt x="637" y="71"/>
                      </a:lnTo>
                      <a:lnTo>
                        <a:pt x="666" y="55"/>
                      </a:lnTo>
                      <a:lnTo>
                        <a:pt x="666" y="55"/>
                      </a:lnTo>
                      <a:lnTo>
                        <a:pt x="696" y="38"/>
                      </a:lnTo>
                      <a:lnTo>
                        <a:pt x="710" y="28"/>
                      </a:lnTo>
                      <a:lnTo>
                        <a:pt x="724" y="20"/>
                      </a:lnTo>
                      <a:lnTo>
                        <a:pt x="724" y="20"/>
                      </a:lnTo>
                      <a:lnTo>
                        <a:pt x="738" y="13"/>
                      </a:lnTo>
                      <a:lnTo>
                        <a:pt x="753" y="7"/>
                      </a:lnTo>
                      <a:lnTo>
                        <a:pt x="767" y="3"/>
                      </a:lnTo>
                      <a:lnTo>
                        <a:pt x="781" y="0"/>
                      </a:lnTo>
                      <a:lnTo>
                        <a:pt x="781" y="0"/>
                      </a:lnTo>
                      <a:lnTo>
                        <a:pt x="791" y="0"/>
                      </a:lnTo>
                      <a:lnTo>
                        <a:pt x="798" y="1"/>
                      </a:lnTo>
                      <a:lnTo>
                        <a:pt x="803" y="6"/>
                      </a:lnTo>
                      <a:lnTo>
                        <a:pt x="809" y="11"/>
                      </a:lnTo>
                      <a:lnTo>
                        <a:pt x="813" y="17"/>
                      </a:lnTo>
                      <a:lnTo>
                        <a:pt x="815" y="24"/>
                      </a:lnTo>
                      <a:lnTo>
                        <a:pt x="816" y="32"/>
                      </a:lnTo>
                      <a:lnTo>
                        <a:pt x="818" y="41"/>
                      </a:lnTo>
                      <a:lnTo>
                        <a:pt x="818" y="41"/>
                      </a:lnTo>
                      <a:lnTo>
                        <a:pt x="818" y="52"/>
                      </a:lnTo>
                      <a:lnTo>
                        <a:pt x="819" y="62"/>
                      </a:lnTo>
                      <a:lnTo>
                        <a:pt x="822" y="73"/>
                      </a:lnTo>
                      <a:lnTo>
                        <a:pt x="826" y="83"/>
                      </a:lnTo>
                      <a:lnTo>
                        <a:pt x="836" y="102"/>
                      </a:lnTo>
                      <a:lnTo>
                        <a:pt x="847" y="120"/>
                      </a:lnTo>
                      <a:lnTo>
                        <a:pt x="847" y="120"/>
                      </a:lnTo>
                      <a:lnTo>
                        <a:pt x="852" y="129"/>
                      </a:lnTo>
                      <a:lnTo>
                        <a:pt x="856" y="139"/>
                      </a:lnTo>
                      <a:lnTo>
                        <a:pt x="861" y="157"/>
                      </a:lnTo>
                      <a:lnTo>
                        <a:pt x="861" y="157"/>
                      </a:lnTo>
                      <a:lnTo>
                        <a:pt x="863" y="165"/>
                      </a:lnTo>
                      <a:lnTo>
                        <a:pt x="863" y="173"/>
                      </a:lnTo>
                      <a:lnTo>
                        <a:pt x="861" y="188"/>
                      </a:lnTo>
                      <a:lnTo>
                        <a:pt x="861" y="188"/>
                      </a:lnTo>
                      <a:lnTo>
                        <a:pt x="860" y="199"/>
                      </a:lnTo>
                      <a:lnTo>
                        <a:pt x="859" y="209"/>
                      </a:lnTo>
                      <a:lnTo>
                        <a:pt x="860" y="231"/>
                      </a:lnTo>
                      <a:lnTo>
                        <a:pt x="864" y="250"/>
                      </a:lnTo>
                      <a:lnTo>
                        <a:pt x="870" y="269"/>
                      </a:lnTo>
                      <a:lnTo>
                        <a:pt x="878" y="287"/>
                      </a:lnTo>
                      <a:lnTo>
                        <a:pt x="887" y="306"/>
                      </a:lnTo>
                      <a:lnTo>
                        <a:pt x="905" y="342"/>
                      </a:lnTo>
                      <a:lnTo>
                        <a:pt x="905" y="342"/>
                      </a:lnTo>
                      <a:lnTo>
                        <a:pt x="910" y="349"/>
                      </a:lnTo>
                      <a:lnTo>
                        <a:pt x="917" y="355"/>
                      </a:lnTo>
                      <a:lnTo>
                        <a:pt x="924" y="358"/>
                      </a:lnTo>
                      <a:lnTo>
                        <a:pt x="931" y="359"/>
                      </a:lnTo>
                      <a:lnTo>
                        <a:pt x="938" y="358"/>
                      </a:lnTo>
                      <a:lnTo>
                        <a:pt x="946" y="356"/>
                      </a:lnTo>
                      <a:lnTo>
                        <a:pt x="961" y="352"/>
                      </a:lnTo>
                      <a:lnTo>
                        <a:pt x="961" y="352"/>
                      </a:lnTo>
                      <a:lnTo>
                        <a:pt x="977" y="345"/>
                      </a:lnTo>
                      <a:lnTo>
                        <a:pt x="996" y="339"/>
                      </a:lnTo>
                      <a:lnTo>
                        <a:pt x="1014" y="338"/>
                      </a:lnTo>
                      <a:lnTo>
                        <a:pt x="1033" y="338"/>
                      </a:lnTo>
                      <a:lnTo>
                        <a:pt x="1033" y="338"/>
                      </a:lnTo>
                      <a:lnTo>
                        <a:pt x="1043" y="338"/>
                      </a:lnTo>
                      <a:lnTo>
                        <a:pt x="1051" y="337"/>
                      </a:lnTo>
                      <a:lnTo>
                        <a:pt x="1060" y="334"/>
                      </a:lnTo>
                      <a:lnTo>
                        <a:pt x="1067" y="330"/>
                      </a:lnTo>
                      <a:lnTo>
                        <a:pt x="1074" y="324"/>
                      </a:lnTo>
                      <a:lnTo>
                        <a:pt x="1079" y="317"/>
                      </a:lnTo>
                      <a:lnTo>
                        <a:pt x="1084" y="308"/>
                      </a:lnTo>
                      <a:lnTo>
                        <a:pt x="1086" y="298"/>
                      </a:lnTo>
                      <a:lnTo>
                        <a:pt x="1086" y="298"/>
                      </a:lnTo>
                      <a:lnTo>
                        <a:pt x="1092" y="286"/>
                      </a:lnTo>
                      <a:lnTo>
                        <a:pt x="1098" y="276"/>
                      </a:lnTo>
                      <a:lnTo>
                        <a:pt x="1106" y="269"/>
                      </a:lnTo>
                      <a:lnTo>
                        <a:pt x="1113" y="265"/>
                      </a:lnTo>
                      <a:lnTo>
                        <a:pt x="1123" y="263"/>
                      </a:lnTo>
                      <a:lnTo>
                        <a:pt x="1133" y="266"/>
                      </a:lnTo>
                      <a:lnTo>
                        <a:pt x="1143" y="272"/>
                      </a:lnTo>
                      <a:lnTo>
                        <a:pt x="1154" y="280"/>
                      </a:lnTo>
                      <a:lnTo>
                        <a:pt x="1154" y="280"/>
                      </a:lnTo>
                      <a:lnTo>
                        <a:pt x="1161" y="286"/>
                      </a:lnTo>
                      <a:lnTo>
                        <a:pt x="1167" y="290"/>
                      </a:lnTo>
                      <a:lnTo>
                        <a:pt x="1173" y="293"/>
                      </a:lnTo>
                      <a:lnTo>
                        <a:pt x="1180" y="293"/>
                      </a:lnTo>
                      <a:lnTo>
                        <a:pt x="1193" y="293"/>
                      </a:lnTo>
                      <a:lnTo>
                        <a:pt x="1205" y="291"/>
                      </a:lnTo>
                      <a:lnTo>
                        <a:pt x="1205" y="291"/>
                      </a:lnTo>
                      <a:lnTo>
                        <a:pt x="1265" y="280"/>
                      </a:lnTo>
                      <a:lnTo>
                        <a:pt x="1294" y="274"/>
                      </a:lnTo>
                      <a:lnTo>
                        <a:pt x="1324" y="272"/>
                      </a:lnTo>
                      <a:lnTo>
                        <a:pt x="1324" y="272"/>
                      </a:lnTo>
                      <a:lnTo>
                        <a:pt x="1334" y="273"/>
                      </a:lnTo>
                      <a:lnTo>
                        <a:pt x="1344" y="274"/>
                      </a:lnTo>
                      <a:lnTo>
                        <a:pt x="1364" y="279"/>
                      </a:lnTo>
                      <a:lnTo>
                        <a:pt x="1385" y="286"/>
                      </a:lnTo>
                      <a:lnTo>
                        <a:pt x="1405" y="291"/>
                      </a:lnTo>
                      <a:lnTo>
                        <a:pt x="1405" y="291"/>
                      </a:lnTo>
                      <a:lnTo>
                        <a:pt x="1406" y="306"/>
                      </a:lnTo>
                      <a:lnTo>
                        <a:pt x="1406" y="30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7" name="Freeform 10"/>
                <p:cNvSpPr>
                  <a:spLocks/>
                </p:cNvSpPr>
                <p:nvPr/>
              </p:nvSpPr>
              <p:spPr bwMode="auto">
                <a:xfrm>
                  <a:off x="2962" y="1515"/>
                  <a:ext cx="988" cy="1145"/>
                </a:xfrm>
                <a:custGeom>
                  <a:avLst/>
                  <a:gdLst>
                    <a:gd name="T0" fmla="*/ 61 w 988"/>
                    <a:gd name="T1" fmla="*/ 436 h 1145"/>
                    <a:gd name="T2" fmla="*/ 157 w 988"/>
                    <a:gd name="T3" fmla="*/ 468 h 1145"/>
                    <a:gd name="T4" fmla="*/ 316 w 988"/>
                    <a:gd name="T5" fmla="*/ 475 h 1145"/>
                    <a:gd name="T6" fmla="*/ 419 w 988"/>
                    <a:gd name="T7" fmla="*/ 396 h 1145"/>
                    <a:gd name="T8" fmla="*/ 462 w 988"/>
                    <a:gd name="T9" fmla="*/ 354 h 1145"/>
                    <a:gd name="T10" fmla="*/ 433 w 988"/>
                    <a:gd name="T11" fmla="*/ 303 h 1145"/>
                    <a:gd name="T12" fmla="*/ 446 w 988"/>
                    <a:gd name="T13" fmla="*/ 188 h 1145"/>
                    <a:gd name="T14" fmla="*/ 457 w 988"/>
                    <a:gd name="T15" fmla="*/ 117 h 1145"/>
                    <a:gd name="T16" fmla="*/ 426 w 988"/>
                    <a:gd name="T17" fmla="*/ 59 h 1145"/>
                    <a:gd name="T18" fmla="*/ 428 w 988"/>
                    <a:gd name="T19" fmla="*/ 0 h 1145"/>
                    <a:gd name="T20" fmla="*/ 474 w 988"/>
                    <a:gd name="T21" fmla="*/ 24 h 1145"/>
                    <a:gd name="T22" fmla="*/ 518 w 988"/>
                    <a:gd name="T23" fmla="*/ 34 h 1145"/>
                    <a:gd name="T24" fmla="*/ 545 w 988"/>
                    <a:gd name="T25" fmla="*/ 7 h 1145"/>
                    <a:gd name="T26" fmla="*/ 575 w 988"/>
                    <a:gd name="T27" fmla="*/ 24 h 1145"/>
                    <a:gd name="T28" fmla="*/ 647 w 988"/>
                    <a:gd name="T29" fmla="*/ 75 h 1145"/>
                    <a:gd name="T30" fmla="*/ 827 w 988"/>
                    <a:gd name="T31" fmla="*/ 120 h 1145"/>
                    <a:gd name="T32" fmla="*/ 873 w 988"/>
                    <a:gd name="T33" fmla="*/ 148 h 1145"/>
                    <a:gd name="T34" fmla="*/ 880 w 988"/>
                    <a:gd name="T35" fmla="*/ 195 h 1145"/>
                    <a:gd name="T36" fmla="*/ 902 w 988"/>
                    <a:gd name="T37" fmla="*/ 212 h 1145"/>
                    <a:gd name="T38" fmla="*/ 962 w 988"/>
                    <a:gd name="T39" fmla="*/ 313 h 1145"/>
                    <a:gd name="T40" fmla="*/ 960 w 988"/>
                    <a:gd name="T41" fmla="*/ 361 h 1145"/>
                    <a:gd name="T42" fmla="*/ 979 w 988"/>
                    <a:gd name="T43" fmla="*/ 416 h 1145"/>
                    <a:gd name="T44" fmla="*/ 967 w 988"/>
                    <a:gd name="T45" fmla="*/ 484 h 1145"/>
                    <a:gd name="T46" fmla="*/ 825 w 988"/>
                    <a:gd name="T47" fmla="*/ 436 h 1145"/>
                    <a:gd name="T48" fmla="*/ 776 w 988"/>
                    <a:gd name="T49" fmla="*/ 378 h 1145"/>
                    <a:gd name="T50" fmla="*/ 759 w 988"/>
                    <a:gd name="T51" fmla="*/ 332 h 1145"/>
                    <a:gd name="T52" fmla="*/ 691 w 988"/>
                    <a:gd name="T53" fmla="*/ 330 h 1145"/>
                    <a:gd name="T54" fmla="*/ 633 w 988"/>
                    <a:gd name="T55" fmla="*/ 342 h 1145"/>
                    <a:gd name="T56" fmla="*/ 612 w 988"/>
                    <a:gd name="T57" fmla="*/ 403 h 1145"/>
                    <a:gd name="T58" fmla="*/ 599 w 988"/>
                    <a:gd name="T59" fmla="*/ 447 h 1145"/>
                    <a:gd name="T60" fmla="*/ 621 w 988"/>
                    <a:gd name="T61" fmla="*/ 489 h 1145"/>
                    <a:gd name="T62" fmla="*/ 629 w 988"/>
                    <a:gd name="T63" fmla="*/ 533 h 1145"/>
                    <a:gd name="T64" fmla="*/ 664 w 988"/>
                    <a:gd name="T65" fmla="*/ 608 h 1145"/>
                    <a:gd name="T66" fmla="*/ 706 w 988"/>
                    <a:gd name="T67" fmla="*/ 676 h 1145"/>
                    <a:gd name="T68" fmla="*/ 699 w 988"/>
                    <a:gd name="T69" fmla="*/ 740 h 1145"/>
                    <a:gd name="T70" fmla="*/ 675 w 988"/>
                    <a:gd name="T71" fmla="*/ 785 h 1145"/>
                    <a:gd name="T72" fmla="*/ 610 w 988"/>
                    <a:gd name="T73" fmla="*/ 792 h 1145"/>
                    <a:gd name="T74" fmla="*/ 600 w 988"/>
                    <a:gd name="T75" fmla="*/ 828 h 1145"/>
                    <a:gd name="T76" fmla="*/ 617 w 988"/>
                    <a:gd name="T77" fmla="*/ 857 h 1145"/>
                    <a:gd name="T78" fmla="*/ 599 w 988"/>
                    <a:gd name="T79" fmla="*/ 873 h 1145"/>
                    <a:gd name="T80" fmla="*/ 491 w 988"/>
                    <a:gd name="T81" fmla="*/ 910 h 1145"/>
                    <a:gd name="T82" fmla="*/ 484 w 988"/>
                    <a:gd name="T83" fmla="*/ 956 h 1145"/>
                    <a:gd name="T84" fmla="*/ 460 w 988"/>
                    <a:gd name="T85" fmla="*/ 1021 h 1145"/>
                    <a:gd name="T86" fmla="*/ 433 w 988"/>
                    <a:gd name="T87" fmla="*/ 1060 h 1145"/>
                    <a:gd name="T88" fmla="*/ 375 w 988"/>
                    <a:gd name="T89" fmla="*/ 1125 h 1145"/>
                    <a:gd name="T90" fmla="*/ 273 w 988"/>
                    <a:gd name="T91" fmla="*/ 1145 h 1145"/>
                    <a:gd name="T92" fmla="*/ 299 w 988"/>
                    <a:gd name="T93" fmla="*/ 1043 h 1145"/>
                    <a:gd name="T94" fmla="*/ 273 w 988"/>
                    <a:gd name="T95" fmla="*/ 1034 h 1145"/>
                    <a:gd name="T96" fmla="*/ 193 w 988"/>
                    <a:gd name="T97" fmla="*/ 1050 h 1145"/>
                    <a:gd name="T98" fmla="*/ 189 w 988"/>
                    <a:gd name="T99" fmla="*/ 1027 h 1145"/>
                    <a:gd name="T100" fmla="*/ 183 w 988"/>
                    <a:gd name="T101" fmla="*/ 979 h 1145"/>
                    <a:gd name="T102" fmla="*/ 119 w 988"/>
                    <a:gd name="T103" fmla="*/ 971 h 1145"/>
                    <a:gd name="T104" fmla="*/ 71 w 988"/>
                    <a:gd name="T105" fmla="*/ 945 h 1145"/>
                    <a:gd name="T106" fmla="*/ 67 w 988"/>
                    <a:gd name="T107" fmla="*/ 904 h 1145"/>
                    <a:gd name="T108" fmla="*/ 61 w 988"/>
                    <a:gd name="T109" fmla="*/ 829 h 1145"/>
                    <a:gd name="T110" fmla="*/ 82 w 988"/>
                    <a:gd name="T111" fmla="*/ 772 h 1145"/>
                    <a:gd name="T112" fmla="*/ 75 w 988"/>
                    <a:gd name="T113" fmla="*/ 729 h 1145"/>
                    <a:gd name="T114" fmla="*/ 20 w 988"/>
                    <a:gd name="T115" fmla="*/ 678 h 1145"/>
                    <a:gd name="T116" fmla="*/ 0 w 988"/>
                    <a:gd name="T117" fmla="*/ 614 h 1145"/>
                    <a:gd name="T118" fmla="*/ 27 w 988"/>
                    <a:gd name="T119" fmla="*/ 573 h 1145"/>
                    <a:gd name="T120" fmla="*/ 29 w 988"/>
                    <a:gd name="T121" fmla="*/ 482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88" h="1145">
                      <a:moveTo>
                        <a:pt x="10" y="437"/>
                      </a:moveTo>
                      <a:lnTo>
                        <a:pt x="10" y="437"/>
                      </a:lnTo>
                      <a:lnTo>
                        <a:pt x="24" y="433"/>
                      </a:lnTo>
                      <a:lnTo>
                        <a:pt x="37" y="433"/>
                      </a:lnTo>
                      <a:lnTo>
                        <a:pt x="50" y="433"/>
                      </a:lnTo>
                      <a:lnTo>
                        <a:pt x="61" y="436"/>
                      </a:lnTo>
                      <a:lnTo>
                        <a:pt x="72" y="438"/>
                      </a:lnTo>
                      <a:lnTo>
                        <a:pt x="84" y="443"/>
                      </a:lnTo>
                      <a:lnTo>
                        <a:pt x="105" y="453"/>
                      </a:lnTo>
                      <a:lnTo>
                        <a:pt x="105" y="453"/>
                      </a:lnTo>
                      <a:lnTo>
                        <a:pt x="131" y="463"/>
                      </a:lnTo>
                      <a:lnTo>
                        <a:pt x="157" y="468"/>
                      </a:lnTo>
                      <a:lnTo>
                        <a:pt x="183" y="474"/>
                      </a:lnTo>
                      <a:lnTo>
                        <a:pt x="210" y="477"/>
                      </a:lnTo>
                      <a:lnTo>
                        <a:pt x="237" y="478"/>
                      </a:lnTo>
                      <a:lnTo>
                        <a:pt x="262" y="478"/>
                      </a:lnTo>
                      <a:lnTo>
                        <a:pt x="316" y="475"/>
                      </a:lnTo>
                      <a:lnTo>
                        <a:pt x="316" y="475"/>
                      </a:lnTo>
                      <a:lnTo>
                        <a:pt x="322" y="474"/>
                      </a:lnTo>
                      <a:lnTo>
                        <a:pt x="326" y="472"/>
                      </a:lnTo>
                      <a:lnTo>
                        <a:pt x="336" y="465"/>
                      </a:lnTo>
                      <a:lnTo>
                        <a:pt x="336" y="465"/>
                      </a:lnTo>
                      <a:lnTo>
                        <a:pt x="391" y="419"/>
                      </a:lnTo>
                      <a:lnTo>
                        <a:pt x="419" y="396"/>
                      </a:lnTo>
                      <a:lnTo>
                        <a:pt x="447" y="373"/>
                      </a:lnTo>
                      <a:lnTo>
                        <a:pt x="447" y="373"/>
                      </a:lnTo>
                      <a:lnTo>
                        <a:pt x="456" y="366"/>
                      </a:lnTo>
                      <a:lnTo>
                        <a:pt x="459" y="362"/>
                      </a:lnTo>
                      <a:lnTo>
                        <a:pt x="462" y="358"/>
                      </a:lnTo>
                      <a:lnTo>
                        <a:pt x="462" y="354"/>
                      </a:lnTo>
                      <a:lnTo>
                        <a:pt x="460" y="349"/>
                      </a:lnTo>
                      <a:lnTo>
                        <a:pt x="457" y="345"/>
                      </a:lnTo>
                      <a:lnTo>
                        <a:pt x="455" y="338"/>
                      </a:lnTo>
                      <a:lnTo>
                        <a:pt x="455" y="338"/>
                      </a:lnTo>
                      <a:lnTo>
                        <a:pt x="443" y="321"/>
                      </a:lnTo>
                      <a:lnTo>
                        <a:pt x="433" y="303"/>
                      </a:lnTo>
                      <a:lnTo>
                        <a:pt x="429" y="284"/>
                      </a:lnTo>
                      <a:lnTo>
                        <a:pt x="426" y="264"/>
                      </a:lnTo>
                      <a:lnTo>
                        <a:pt x="426" y="246"/>
                      </a:lnTo>
                      <a:lnTo>
                        <a:pt x="429" y="226"/>
                      </a:lnTo>
                      <a:lnTo>
                        <a:pt x="436" y="208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53" y="172"/>
                      </a:lnTo>
                      <a:lnTo>
                        <a:pt x="459" y="158"/>
                      </a:lnTo>
                      <a:lnTo>
                        <a:pt x="460" y="144"/>
                      </a:lnTo>
                      <a:lnTo>
                        <a:pt x="460" y="130"/>
                      </a:lnTo>
                      <a:lnTo>
                        <a:pt x="457" y="117"/>
                      </a:lnTo>
                      <a:lnTo>
                        <a:pt x="453" y="103"/>
                      </a:lnTo>
                      <a:lnTo>
                        <a:pt x="446" y="89"/>
                      </a:lnTo>
                      <a:lnTo>
                        <a:pt x="436" y="76"/>
                      </a:lnTo>
                      <a:lnTo>
                        <a:pt x="436" y="76"/>
                      </a:lnTo>
                      <a:lnTo>
                        <a:pt x="430" y="68"/>
                      </a:lnTo>
                      <a:lnTo>
                        <a:pt x="426" y="59"/>
                      </a:lnTo>
                      <a:lnTo>
                        <a:pt x="419" y="42"/>
                      </a:lnTo>
                      <a:lnTo>
                        <a:pt x="412" y="24"/>
                      </a:lnTo>
                      <a:lnTo>
                        <a:pt x="405" y="5"/>
                      </a:lnTo>
                      <a:lnTo>
                        <a:pt x="405" y="5"/>
                      </a:lnTo>
                      <a:lnTo>
                        <a:pt x="418" y="1"/>
                      </a:lnTo>
                      <a:lnTo>
                        <a:pt x="428" y="0"/>
                      </a:lnTo>
                      <a:lnTo>
                        <a:pt x="438" y="1"/>
                      </a:lnTo>
                      <a:lnTo>
                        <a:pt x="446" y="4"/>
                      </a:lnTo>
                      <a:lnTo>
                        <a:pt x="455" y="7"/>
                      </a:lnTo>
                      <a:lnTo>
                        <a:pt x="462" y="13"/>
                      </a:lnTo>
                      <a:lnTo>
                        <a:pt x="474" y="24"/>
                      </a:lnTo>
                      <a:lnTo>
                        <a:pt x="474" y="24"/>
                      </a:lnTo>
                      <a:lnTo>
                        <a:pt x="483" y="32"/>
                      </a:lnTo>
                      <a:lnTo>
                        <a:pt x="491" y="38"/>
                      </a:lnTo>
                      <a:lnTo>
                        <a:pt x="498" y="41"/>
                      </a:lnTo>
                      <a:lnTo>
                        <a:pt x="505" y="41"/>
                      </a:lnTo>
                      <a:lnTo>
                        <a:pt x="513" y="38"/>
                      </a:lnTo>
                      <a:lnTo>
                        <a:pt x="518" y="34"/>
                      </a:lnTo>
                      <a:lnTo>
                        <a:pt x="525" y="25"/>
                      </a:lnTo>
                      <a:lnTo>
                        <a:pt x="531" y="15"/>
                      </a:lnTo>
                      <a:lnTo>
                        <a:pt x="531" y="15"/>
                      </a:lnTo>
                      <a:lnTo>
                        <a:pt x="534" y="11"/>
                      </a:lnTo>
                      <a:lnTo>
                        <a:pt x="539" y="8"/>
                      </a:lnTo>
                      <a:lnTo>
                        <a:pt x="545" y="7"/>
                      </a:lnTo>
                      <a:lnTo>
                        <a:pt x="551" y="7"/>
                      </a:lnTo>
                      <a:lnTo>
                        <a:pt x="551" y="7"/>
                      </a:lnTo>
                      <a:lnTo>
                        <a:pt x="558" y="10"/>
                      </a:lnTo>
                      <a:lnTo>
                        <a:pt x="563" y="14"/>
                      </a:lnTo>
                      <a:lnTo>
                        <a:pt x="571" y="18"/>
                      </a:lnTo>
                      <a:lnTo>
                        <a:pt x="575" y="24"/>
                      </a:lnTo>
                      <a:lnTo>
                        <a:pt x="575" y="24"/>
                      </a:lnTo>
                      <a:lnTo>
                        <a:pt x="588" y="39"/>
                      </a:lnTo>
                      <a:lnTo>
                        <a:pt x="600" y="51"/>
                      </a:lnTo>
                      <a:lnTo>
                        <a:pt x="616" y="61"/>
                      </a:lnTo>
                      <a:lnTo>
                        <a:pt x="631" y="69"/>
                      </a:lnTo>
                      <a:lnTo>
                        <a:pt x="647" y="75"/>
                      </a:lnTo>
                      <a:lnTo>
                        <a:pt x="664" y="80"/>
                      </a:lnTo>
                      <a:lnTo>
                        <a:pt x="698" y="90"/>
                      </a:lnTo>
                      <a:lnTo>
                        <a:pt x="698" y="90"/>
                      </a:lnTo>
                      <a:lnTo>
                        <a:pt x="729" y="100"/>
                      </a:lnTo>
                      <a:lnTo>
                        <a:pt x="762" y="107"/>
                      </a:lnTo>
                      <a:lnTo>
                        <a:pt x="827" y="120"/>
                      </a:lnTo>
                      <a:lnTo>
                        <a:pt x="827" y="120"/>
                      </a:lnTo>
                      <a:lnTo>
                        <a:pt x="841" y="123"/>
                      </a:lnTo>
                      <a:lnTo>
                        <a:pt x="852" y="127"/>
                      </a:lnTo>
                      <a:lnTo>
                        <a:pt x="861" y="133"/>
                      </a:lnTo>
                      <a:lnTo>
                        <a:pt x="868" y="140"/>
                      </a:lnTo>
                      <a:lnTo>
                        <a:pt x="873" y="148"/>
                      </a:lnTo>
                      <a:lnTo>
                        <a:pt x="876" y="158"/>
                      </a:lnTo>
                      <a:lnTo>
                        <a:pt x="879" y="170"/>
                      </a:lnTo>
                      <a:lnTo>
                        <a:pt x="879" y="184"/>
                      </a:lnTo>
                      <a:lnTo>
                        <a:pt x="879" y="184"/>
                      </a:lnTo>
                      <a:lnTo>
                        <a:pt x="879" y="191"/>
                      </a:lnTo>
                      <a:lnTo>
                        <a:pt x="880" y="195"/>
                      </a:lnTo>
                      <a:lnTo>
                        <a:pt x="882" y="199"/>
                      </a:lnTo>
                      <a:lnTo>
                        <a:pt x="885" y="204"/>
                      </a:lnTo>
                      <a:lnTo>
                        <a:pt x="887" y="206"/>
                      </a:lnTo>
                      <a:lnTo>
                        <a:pt x="892" y="208"/>
                      </a:lnTo>
                      <a:lnTo>
                        <a:pt x="902" y="212"/>
                      </a:lnTo>
                      <a:lnTo>
                        <a:pt x="902" y="212"/>
                      </a:lnTo>
                      <a:lnTo>
                        <a:pt x="924" y="219"/>
                      </a:lnTo>
                      <a:lnTo>
                        <a:pt x="945" y="226"/>
                      </a:lnTo>
                      <a:lnTo>
                        <a:pt x="988" y="243"/>
                      </a:lnTo>
                      <a:lnTo>
                        <a:pt x="988" y="243"/>
                      </a:lnTo>
                      <a:lnTo>
                        <a:pt x="974" y="280"/>
                      </a:lnTo>
                      <a:lnTo>
                        <a:pt x="962" y="313"/>
                      </a:lnTo>
                      <a:lnTo>
                        <a:pt x="962" y="313"/>
                      </a:lnTo>
                      <a:lnTo>
                        <a:pt x="958" y="328"/>
                      </a:lnTo>
                      <a:lnTo>
                        <a:pt x="958" y="337"/>
                      </a:lnTo>
                      <a:lnTo>
                        <a:pt x="957" y="344"/>
                      </a:lnTo>
                      <a:lnTo>
                        <a:pt x="958" y="352"/>
                      </a:lnTo>
                      <a:lnTo>
                        <a:pt x="960" y="361"/>
                      </a:lnTo>
                      <a:lnTo>
                        <a:pt x="962" y="369"/>
                      </a:lnTo>
                      <a:lnTo>
                        <a:pt x="967" y="379"/>
                      </a:lnTo>
                      <a:lnTo>
                        <a:pt x="967" y="379"/>
                      </a:lnTo>
                      <a:lnTo>
                        <a:pt x="974" y="390"/>
                      </a:lnTo>
                      <a:lnTo>
                        <a:pt x="978" y="403"/>
                      </a:lnTo>
                      <a:lnTo>
                        <a:pt x="979" y="416"/>
                      </a:lnTo>
                      <a:lnTo>
                        <a:pt x="981" y="429"/>
                      </a:lnTo>
                      <a:lnTo>
                        <a:pt x="979" y="443"/>
                      </a:lnTo>
                      <a:lnTo>
                        <a:pt x="977" y="455"/>
                      </a:lnTo>
                      <a:lnTo>
                        <a:pt x="972" y="470"/>
                      </a:lnTo>
                      <a:lnTo>
                        <a:pt x="967" y="484"/>
                      </a:lnTo>
                      <a:lnTo>
                        <a:pt x="967" y="484"/>
                      </a:lnTo>
                      <a:lnTo>
                        <a:pt x="941" y="480"/>
                      </a:lnTo>
                      <a:lnTo>
                        <a:pt x="916" y="475"/>
                      </a:lnTo>
                      <a:lnTo>
                        <a:pt x="892" y="468"/>
                      </a:lnTo>
                      <a:lnTo>
                        <a:pt x="868" y="460"/>
                      </a:lnTo>
                      <a:lnTo>
                        <a:pt x="846" y="448"/>
                      </a:lnTo>
                      <a:lnTo>
                        <a:pt x="825" y="436"/>
                      </a:lnTo>
                      <a:lnTo>
                        <a:pt x="805" y="419"/>
                      </a:lnTo>
                      <a:lnTo>
                        <a:pt x="795" y="410"/>
                      </a:lnTo>
                      <a:lnTo>
                        <a:pt x="787" y="400"/>
                      </a:lnTo>
                      <a:lnTo>
                        <a:pt x="787" y="400"/>
                      </a:lnTo>
                      <a:lnTo>
                        <a:pt x="780" y="389"/>
                      </a:lnTo>
                      <a:lnTo>
                        <a:pt x="776" y="378"/>
                      </a:lnTo>
                      <a:lnTo>
                        <a:pt x="770" y="352"/>
                      </a:lnTo>
                      <a:lnTo>
                        <a:pt x="770" y="352"/>
                      </a:lnTo>
                      <a:lnTo>
                        <a:pt x="769" y="345"/>
                      </a:lnTo>
                      <a:lnTo>
                        <a:pt x="766" y="339"/>
                      </a:lnTo>
                      <a:lnTo>
                        <a:pt x="763" y="335"/>
                      </a:lnTo>
                      <a:lnTo>
                        <a:pt x="759" y="332"/>
                      </a:lnTo>
                      <a:lnTo>
                        <a:pt x="753" y="331"/>
                      </a:lnTo>
                      <a:lnTo>
                        <a:pt x="747" y="330"/>
                      </a:lnTo>
                      <a:lnTo>
                        <a:pt x="736" y="328"/>
                      </a:lnTo>
                      <a:lnTo>
                        <a:pt x="736" y="328"/>
                      </a:lnTo>
                      <a:lnTo>
                        <a:pt x="713" y="330"/>
                      </a:lnTo>
                      <a:lnTo>
                        <a:pt x="691" y="330"/>
                      </a:lnTo>
                      <a:lnTo>
                        <a:pt x="691" y="330"/>
                      </a:lnTo>
                      <a:lnTo>
                        <a:pt x="672" y="330"/>
                      </a:lnTo>
                      <a:lnTo>
                        <a:pt x="658" y="330"/>
                      </a:lnTo>
                      <a:lnTo>
                        <a:pt x="647" y="332"/>
                      </a:lnTo>
                      <a:lnTo>
                        <a:pt x="638" y="335"/>
                      </a:lnTo>
                      <a:lnTo>
                        <a:pt x="633" y="342"/>
                      </a:lnTo>
                      <a:lnTo>
                        <a:pt x="629" y="351"/>
                      </a:lnTo>
                      <a:lnTo>
                        <a:pt x="623" y="365"/>
                      </a:lnTo>
                      <a:lnTo>
                        <a:pt x="617" y="382"/>
                      </a:lnTo>
                      <a:lnTo>
                        <a:pt x="617" y="382"/>
                      </a:lnTo>
                      <a:lnTo>
                        <a:pt x="614" y="396"/>
                      </a:lnTo>
                      <a:lnTo>
                        <a:pt x="612" y="403"/>
                      </a:lnTo>
                      <a:lnTo>
                        <a:pt x="610" y="409"/>
                      </a:lnTo>
                      <a:lnTo>
                        <a:pt x="610" y="409"/>
                      </a:lnTo>
                      <a:lnTo>
                        <a:pt x="606" y="419"/>
                      </a:lnTo>
                      <a:lnTo>
                        <a:pt x="602" y="429"/>
                      </a:lnTo>
                      <a:lnTo>
                        <a:pt x="600" y="438"/>
                      </a:lnTo>
                      <a:lnTo>
                        <a:pt x="599" y="447"/>
                      </a:lnTo>
                      <a:lnTo>
                        <a:pt x="600" y="457"/>
                      </a:lnTo>
                      <a:lnTo>
                        <a:pt x="603" y="465"/>
                      </a:lnTo>
                      <a:lnTo>
                        <a:pt x="609" y="474"/>
                      </a:lnTo>
                      <a:lnTo>
                        <a:pt x="616" y="484"/>
                      </a:lnTo>
                      <a:lnTo>
                        <a:pt x="616" y="484"/>
                      </a:lnTo>
                      <a:lnTo>
                        <a:pt x="621" y="489"/>
                      </a:lnTo>
                      <a:lnTo>
                        <a:pt x="626" y="498"/>
                      </a:lnTo>
                      <a:lnTo>
                        <a:pt x="629" y="506"/>
                      </a:lnTo>
                      <a:lnTo>
                        <a:pt x="629" y="513"/>
                      </a:lnTo>
                      <a:lnTo>
                        <a:pt x="629" y="513"/>
                      </a:lnTo>
                      <a:lnTo>
                        <a:pt x="629" y="523"/>
                      </a:lnTo>
                      <a:lnTo>
                        <a:pt x="629" y="533"/>
                      </a:lnTo>
                      <a:lnTo>
                        <a:pt x="629" y="542"/>
                      </a:lnTo>
                      <a:lnTo>
                        <a:pt x="630" y="550"/>
                      </a:lnTo>
                      <a:lnTo>
                        <a:pt x="636" y="566"/>
                      </a:lnTo>
                      <a:lnTo>
                        <a:pt x="644" y="581"/>
                      </a:lnTo>
                      <a:lnTo>
                        <a:pt x="653" y="594"/>
                      </a:lnTo>
                      <a:lnTo>
                        <a:pt x="664" y="608"/>
                      </a:lnTo>
                      <a:lnTo>
                        <a:pt x="685" y="634"/>
                      </a:lnTo>
                      <a:lnTo>
                        <a:pt x="685" y="634"/>
                      </a:lnTo>
                      <a:lnTo>
                        <a:pt x="696" y="651"/>
                      </a:lnTo>
                      <a:lnTo>
                        <a:pt x="701" y="659"/>
                      </a:lnTo>
                      <a:lnTo>
                        <a:pt x="704" y="668"/>
                      </a:lnTo>
                      <a:lnTo>
                        <a:pt x="706" y="676"/>
                      </a:lnTo>
                      <a:lnTo>
                        <a:pt x="706" y="685"/>
                      </a:lnTo>
                      <a:lnTo>
                        <a:pt x="706" y="693"/>
                      </a:lnTo>
                      <a:lnTo>
                        <a:pt x="705" y="703"/>
                      </a:lnTo>
                      <a:lnTo>
                        <a:pt x="705" y="703"/>
                      </a:lnTo>
                      <a:lnTo>
                        <a:pt x="701" y="721"/>
                      </a:lnTo>
                      <a:lnTo>
                        <a:pt x="699" y="740"/>
                      </a:lnTo>
                      <a:lnTo>
                        <a:pt x="699" y="740"/>
                      </a:lnTo>
                      <a:lnTo>
                        <a:pt x="696" y="767"/>
                      </a:lnTo>
                      <a:lnTo>
                        <a:pt x="694" y="775"/>
                      </a:lnTo>
                      <a:lnTo>
                        <a:pt x="691" y="781"/>
                      </a:lnTo>
                      <a:lnTo>
                        <a:pt x="684" y="784"/>
                      </a:lnTo>
                      <a:lnTo>
                        <a:pt x="675" y="785"/>
                      </a:lnTo>
                      <a:lnTo>
                        <a:pt x="648" y="787"/>
                      </a:lnTo>
                      <a:lnTo>
                        <a:pt x="648" y="787"/>
                      </a:lnTo>
                      <a:lnTo>
                        <a:pt x="629" y="787"/>
                      </a:lnTo>
                      <a:lnTo>
                        <a:pt x="619" y="788"/>
                      </a:lnTo>
                      <a:lnTo>
                        <a:pt x="610" y="792"/>
                      </a:lnTo>
                      <a:lnTo>
                        <a:pt x="610" y="792"/>
                      </a:lnTo>
                      <a:lnTo>
                        <a:pt x="604" y="796"/>
                      </a:lnTo>
                      <a:lnTo>
                        <a:pt x="600" y="801"/>
                      </a:lnTo>
                      <a:lnTo>
                        <a:pt x="597" y="806"/>
                      </a:lnTo>
                      <a:lnTo>
                        <a:pt x="597" y="813"/>
                      </a:lnTo>
                      <a:lnTo>
                        <a:pt x="597" y="821"/>
                      </a:lnTo>
                      <a:lnTo>
                        <a:pt x="600" y="828"/>
                      </a:lnTo>
                      <a:lnTo>
                        <a:pt x="604" y="835"/>
                      </a:lnTo>
                      <a:lnTo>
                        <a:pt x="609" y="842"/>
                      </a:lnTo>
                      <a:lnTo>
                        <a:pt x="609" y="842"/>
                      </a:lnTo>
                      <a:lnTo>
                        <a:pt x="613" y="846"/>
                      </a:lnTo>
                      <a:lnTo>
                        <a:pt x="614" y="852"/>
                      </a:lnTo>
                      <a:lnTo>
                        <a:pt x="617" y="857"/>
                      </a:lnTo>
                      <a:lnTo>
                        <a:pt x="617" y="863"/>
                      </a:lnTo>
                      <a:lnTo>
                        <a:pt x="617" y="863"/>
                      </a:lnTo>
                      <a:lnTo>
                        <a:pt x="614" y="866"/>
                      </a:lnTo>
                      <a:lnTo>
                        <a:pt x="610" y="869"/>
                      </a:lnTo>
                      <a:lnTo>
                        <a:pt x="599" y="873"/>
                      </a:lnTo>
                      <a:lnTo>
                        <a:pt x="599" y="873"/>
                      </a:lnTo>
                      <a:lnTo>
                        <a:pt x="521" y="894"/>
                      </a:lnTo>
                      <a:lnTo>
                        <a:pt x="521" y="894"/>
                      </a:lnTo>
                      <a:lnTo>
                        <a:pt x="511" y="897"/>
                      </a:lnTo>
                      <a:lnTo>
                        <a:pt x="504" y="901"/>
                      </a:lnTo>
                      <a:lnTo>
                        <a:pt x="497" y="905"/>
                      </a:lnTo>
                      <a:lnTo>
                        <a:pt x="491" y="910"/>
                      </a:lnTo>
                      <a:lnTo>
                        <a:pt x="487" y="917"/>
                      </a:lnTo>
                      <a:lnTo>
                        <a:pt x="484" y="924"/>
                      </a:lnTo>
                      <a:lnTo>
                        <a:pt x="483" y="934"/>
                      </a:lnTo>
                      <a:lnTo>
                        <a:pt x="483" y="944"/>
                      </a:lnTo>
                      <a:lnTo>
                        <a:pt x="483" y="944"/>
                      </a:lnTo>
                      <a:lnTo>
                        <a:pt x="484" y="956"/>
                      </a:lnTo>
                      <a:lnTo>
                        <a:pt x="483" y="968"/>
                      </a:lnTo>
                      <a:lnTo>
                        <a:pt x="480" y="979"/>
                      </a:lnTo>
                      <a:lnTo>
                        <a:pt x="477" y="990"/>
                      </a:lnTo>
                      <a:lnTo>
                        <a:pt x="473" y="1002"/>
                      </a:lnTo>
                      <a:lnTo>
                        <a:pt x="467" y="1012"/>
                      </a:lnTo>
                      <a:lnTo>
                        <a:pt x="460" y="1021"/>
                      </a:lnTo>
                      <a:lnTo>
                        <a:pt x="452" y="1031"/>
                      </a:lnTo>
                      <a:lnTo>
                        <a:pt x="452" y="1031"/>
                      </a:lnTo>
                      <a:lnTo>
                        <a:pt x="440" y="1044"/>
                      </a:lnTo>
                      <a:lnTo>
                        <a:pt x="436" y="1051"/>
                      </a:lnTo>
                      <a:lnTo>
                        <a:pt x="433" y="1060"/>
                      </a:lnTo>
                      <a:lnTo>
                        <a:pt x="433" y="1060"/>
                      </a:lnTo>
                      <a:lnTo>
                        <a:pt x="428" y="1074"/>
                      </a:lnTo>
                      <a:lnTo>
                        <a:pt x="419" y="1088"/>
                      </a:lnTo>
                      <a:lnTo>
                        <a:pt x="411" y="1098"/>
                      </a:lnTo>
                      <a:lnTo>
                        <a:pt x="399" y="1108"/>
                      </a:lnTo>
                      <a:lnTo>
                        <a:pt x="388" y="1118"/>
                      </a:lnTo>
                      <a:lnTo>
                        <a:pt x="375" y="1125"/>
                      </a:lnTo>
                      <a:lnTo>
                        <a:pt x="350" y="1140"/>
                      </a:lnTo>
                      <a:lnTo>
                        <a:pt x="350" y="1140"/>
                      </a:lnTo>
                      <a:lnTo>
                        <a:pt x="347" y="1143"/>
                      </a:lnTo>
                      <a:lnTo>
                        <a:pt x="343" y="1143"/>
                      </a:lnTo>
                      <a:lnTo>
                        <a:pt x="343" y="1143"/>
                      </a:lnTo>
                      <a:lnTo>
                        <a:pt x="273" y="1145"/>
                      </a:lnTo>
                      <a:lnTo>
                        <a:pt x="273" y="1145"/>
                      </a:lnTo>
                      <a:lnTo>
                        <a:pt x="285" y="1101"/>
                      </a:lnTo>
                      <a:lnTo>
                        <a:pt x="297" y="1057"/>
                      </a:lnTo>
                      <a:lnTo>
                        <a:pt x="297" y="1057"/>
                      </a:lnTo>
                      <a:lnTo>
                        <a:pt x="299" y="1050"/>
                      </a:lnTo>
                      <a:lnTo>
                        <a:pt x="299" y="1043"/>
                      </a:lnTo>
                      <a:lnTo>
                        <a:pt x="299" y="1038"/>
                      </a:lnTo>
                      <a:lnTo>
                        <a:pt x="296" y="1034"/>
                      </a:lnTo>
                      <a:lnTo>
                        <a:pt x="293" y="1033"/>
                      </a:lnTo>
                      <a:lnTo>
                        <a:pt x="288" y="1033"/>
                      </a:lnTo>
                      <a:lnTo>
                        <a:pt x="280" y="1033"/>
                      </a:lnTo>
                      <a:lnTo>
                        <a:pt x="273" y="1034"/>
                      </a:lnTo>
                      <a:lnTo>
                        <a:pt x="273" y="1034"/>
                      </a:lnTo>
                      <a:lnTo>
                        <a:pt x="210" y="1048"/>
                      </a:lnTo>
                      <a:lnTo>
                        <a:pt x="210" y="1048"/>
                      </a:lnTo>
                      <a:lnTo>
                        <a:pt x="203" y="1050"/>
                      </a:lnTo>
                      <a:lnTo>
                        <a:pt x="197" y="1051"/>
                      </a:lnTo>
                      <a:lnTo>
                        <a:pt x="193" y="1050"/>
                      </a:lnTo>
                      <a:lnTo>
                        <a:pt x="190" y="1048"/>
                      </a:lnTo>
                      <a:lnTo>
                        <a:pt x="187" y="1046"/>
                      </a:lnTo>
                      <a:lnTo>
                        <a:pt x="187" y="1041"/>
                      </a:lnTo>
                      <a:lnTo>
                        <a:pt x="187" y="1036"/>
                      </a:lnTo>
                      <a:lnTo>
                        <a:pt x="189" y="1027"/>
                      </a:lnTo>
                      <a:lnTo>
                        <a:pt x="189" y="1027"/>
                      </a:lnTo>
                      <a:lnTo>
                        <a:pt x="191" y="1012"/>
                      </a:lnTo>
                      <a:lnTo>
                        <a:pt x="193" y="1000"/>
                      </a:lnTo>
                      <a:lnTo>
                        <a:pt x="193" y="990"/>
                      </a:lnTo>
                      <a:lnTo>
                        <a:pt x="191" y="988"/>
                      </a:lnTo>
                      <a:lnTo>
                        <a:pt x="189" y="985"/>
                      </a:lnTo>
                      <a:lnTo>
                        <a:pt x="183" y="979"/>
                      </a:lnTo>
                      <a:lnTo>
                        <a:pt x="173" y="976"/>
                      </a:lnTo>
                      <a:lnTo>
                        <a:pt x="160" y="975"/>
                      </a:lnTo>
                      <a:lnTo>
                        <a:pt x="143" y="973"/>
                      </a:lnTo>
                      <a:lnTo>
                        <a:pt x="143" y="973"/>
                      </a:lnTo>
                      <a:lnTo>
                        <a:pt x="132" y="972"/>
                      </a:lnTo>
                      <a:lnTo>
                        <a:pt x="119" y="971"/>
                      </a:lnTo>
                      <a:lnTo>
                        <a:pt x="95" y="963"/>
                      </a:lnTo>
                      <a:lnTo>
                        <a:pt x="95" y="963"/>
                      </a:lnTo>
                      <a:lnTo>
                        <a:pt x="87" y="959"/>
                      </a:lnTo>
                      <a:lnTo>
                        <a:pt x="80" y="956"/>
                      </a:lnTo>
                      <a:lnTo>
                        <a:pt x="74" y="951"/>
                      </a:lnTo>
                      <a:lnTo>
                        <a:pt x="71" y="945"/>
                      </a:lnTo>
                      <a:lnTo>
                        <a:pt x="68" y="939"/>
                      </a:lnTo>
                      <a:lnTo>
                        <a:pt x="65" y="931"/>
                      </a:lnTo>
                      <a:lnTo>
                        <a:pt x="65" y="922"/>
                      </a:lnTo>
                      <a:lnTo>
                        <a:pt x="67" y="913"/>
                      </a:lnTo>
                      <a:lnTo>
                        <a:pt x="67" y="913"/>
                      </a:lnTo>
                      <a:lnTo>
                        <a:pt x="67" y="904"/>
                      </a:lnTo>
                      <a:lnTo>
                        <a:pt x="67" y="894"/>
                      </a:lnTo>
                      <a:lnTo>
                        <a:pt x="65" y="876"/>
                      </a:lnTo>
                      <a:lnTo>
                        <a:pt x="63" y="857"/>
                      </a:lnTo>
                      <a:lnTo>
                        <a:pt x="61" y="839"/>
                      </a:lnTo>
                      <a:lnTo>
                        <a:pt x="61" y="839"/>
                      </a:lnTo>
                      <a:lnTo>
                        <a:pt x="61" y="829"/>
                      </a:lnTo>
                      <a:lnTo>
                        <a:pt x="61" y="819"/>
                      </a:lnTo>
                      <a:lnTo>
                        <a:pt x="64" y="809"/>
                      </a:lnTo>
                      <a:lnTo>
                        <a:pt x="67" y="802"/>
                      </a:lnTo>
                      <a:lnTo>
                        <a:pt x="67" y="802"/>
                      </a:lnTo>
                      <a:lnTo>
                        <a:pt x="77" y="787"/>
                      </a:lnTo>
                      <a:lnTo>
                        <a:pt x="82" y="772"/>
                      </a:lnTo>
                      <a:lnTo>
                        <a:pt x="87" y="761"/>
                      </a:lnTo>
                      <a:lnTo>
                        <a:pt x="87" y="755"/>
                      </a:lnTo>
                      <a:lnTo>
                        <a:pt x="85" y="750"/>
                      </a:lnTo>
                      <a:lnTo>
                        <a:pt x="84" y="744"/>
                      </a:lnTo>
                      <a:lnTo>
                        <a:pt x="82" y="738"/>
                      </a:lnTo>
                      <a:lnTo>
                        <a:pt x="75" y="729"/>
                      </a:lnTo>
                      <a:lnTo>
                        <a:pt x="64" y="717"/>
                      </a:lnTo>
                      <a:lnTo>
                        <a:pt x="48" y="707"/>
                      </a:lnTo>
                      <a:lnTo>
                        <a:pt x="48" y="707"/>
                      </a:lnTo>
                      <a:lnTo>
                        <a:pt x="37" y="699"/>
                      </a:lnTo>
                      <a:lnTo>
                        <a:pt x="27" y="689"/>
                      </a:lnTo>
                      <a:lnTo>
                        <a:pt x="20" y="678"/>
                      </a:lnTo>
                      <a:lnTo>
                        <a:pt x="13" y="666"/>
                      </a:lnTo>
                      <a:lnTo>
                        <a:pt x="9" y="654"/>
                      </a:lnTo>
                      <a:lnTo>
                        <a:pt x="5" y="641"/>
                      </a:lnTo>
                      <a:lnTo>
                        <a:pt x="2" y="628"/>
                      </a:lnTo>
                      <a:lnTo>
                        <a:pt x="0" y="614"/>
                      </a:lnTo>
                      <a:lnTo>
                        <a:pt x="0" y="614"/>
                      </a:lnTo>
                      <a:lnTo>
                        <a:pt x="0" y="610"/>
                      </a:lnTo>
                      <a:lnTo>
                        <a:pt x="3" y="605"/>
                      </a:lnTo>
                      <a:lnTo>
                        <a:pt x="9" y="598"/>
                      </a:lnTo>
                      <a:lnTo>
                        <a:pt x="9" y="598"/>
                      </a:lnTo>
                      <a:lnTo>
                        <a:pt x="19" y="586"/>
                      </a:lnTo>
                      <a:lnTo>
                        <a:pt x="27" y="573"/>
                      </a:lnTo>
                      <a:lnTo>
                        <a:pt x="33" y="559"/>
                      </a:lnTo>
                      <a:lnTo>
                        <a:pt x="37" y="543"/>
                      </a:lnTo>
                      <a:lnTo>
                        <a:pt x="39" y="528"/>
                      </a:lnTo>
                      <a:lnTo>
                        <a:pt x="37" y="512"/>
                      </a:lnTo>
                      <a:lnTo>
                        <a:pt x="34" y="496"/>
                      </a:lnTo>
                      <a:lnTo>
                        <a:pt x="29" y="482"/>
                      </a:lnTo>
                      <a:lnTo>
                        <a:pt x="29" y="482"/>
                      </a:lnTo>
                      <a:lnTo>
                        <a:pt x="23" y="471"/>
                      </a:lnTo>
                      <a:lnTo>
                        <a:pt x="19" y="460"/>
                      </a:lnTo>
                      <a:lnTo>
                        <a:pt x="10" y="437"/>
                      </a:lnTo>
                      <a:lnTo>
                        <a:pt x="10" y="4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8" name="Freeform 11"/>
                <p:cNvSpPr>
                  <a:spLocks/>
                </p:cNvSpPr>
                <p:nvPr/>
              </p:nvSpPr>
              <p:spPr bwMode="auto">
                <a:xfrm>
                  <a:off x="3524" y="919"/>
                  <a:ext cx="923" cy="991"/>
                </a:xfrm>
                <a:custGeom>
                  <a:avLst/>
                  <a:gdLst>
                    <a:gd name="T0" fmla="*/ 301 w 923"/>
                    <a:gd name="T1" fmla="*/ 1 h 991"/>
                    <a:gd name="T2" fmla="*/ 347 w 923"/>
                    <a:gd name="T3" fmla="*/ 3 h 991"/>
                    <a:gd name="T4" fmla="*/ 406 w 923"/>
                    <a:gd name="T5" fmla="*/ 31 h 991"/>
                    <a:gd name="T6" fmla="*/ 450 w 923"/>
                    <a:gd name="T7" fmla="*/ 76 h 991"/>
                    <a:gd name="T8" fmla="*/ 470 w 923"/>
                    <a:gd name="T9" fmla="*/ 92 h 991"/>
                    <a:gd name="T10" fmla="*/ 491 w 923"/>
                    <a:gd name="T11" fmla="*/ 122 h 991"/>
                    <a:gd name="T12" fmla="*/ 495 w 923"/>
                    <a:gd name="T13" fmla="*/ 151 h 991"/>
                    <a:gd name="T14" fmla="*/ 502 w 923"/>
                    <a:gd name="T15" fmla="*/ 178 h 991"/>
                    <a:gd name="T16" fmla="*/ 528 w 923"/>
                    <a:gd name="T17" fmla="*/ 198 h 991"/>
                    <a:gd name="T18" fmla="*/ 651 w 923"/>
                    <a:gd name="T19" fmla="*/ 266 h 991"/>
                    <a:gd name="T20" fmla="*/ 658 w 923"/>
                    <a:gd name="T21" fmla="*/ 280 h 991"/>
                    <a:gd name="T22" fmla="*/ 661 w 923"/>
                    <a:gd name="T23" fmla="*/ 344 h 991"/>
                    <a:gd name="T24" fmla="*/ 675 w 923"/>
                    <a:gd name="T25" fmla="*/ 433 h 991"/>
                    <a:gd name="T26" fmla="*/ 702 w 923"/>
                    <a:gd name="T27" fmla="*/ 483 h 991"/>
                    <a:gd name="T28" fmla="*/ 751 w 923"/>
                    <a:gd name="T29" fmla="*/ 532 h 991"/>
                    <a:gd name="T30" fmla="*/ 781 w 923"/>
                    <a:gd name="T31" fmla="*/ 589 h 991"/>
                    <a:gd name="T32" fmla="*/ 784 w 923"/>
                    <a:gd name="T33" fmla="*/ 611 h 991"/>
                    <a:gd name="T34" fmla="*/ 804 w 923"/>
                    <a:gd name="T35" fmla="*/ 661 h 991"/>
                    <a:gd name="T36" fmla="*/ 859 w 923"/>
                    <a:gd name="T37" fmla="*/ 699 h 991"/>
                    <a:gd name="T38" fmla="*/ 887 w 923"/>
                    <a:gd name="T39" fmla="*/ 710 h 991"/>
                    <a:gd name="T40" fmla="*/ 920 w 923"/>
                    <a:gd name="T41" fmla="*/ 756 h 991"/>
                    <a:gd name="T42" fmla="*/ 920 w 923"/>
                    <a:gd name="T43" fmla="*/ 794 h 991"/>
                    <a:gd name="T44" fmla="*/ 901 w 923"/>
                    <a:gd name="T45" fmla="*/ 849 h 991"/>
                    <a:gd name="T46" fmla="*/ 890 w 923"/>
                    <a:gd name="T47" fmla="*/ 945 h 991"/>
                    <a:gd name="T48" fmla="*/ 886 w 923"/>
                    <a:gd name="T49" fmla="*/ 968 h 991"/>
                    <a:gd name="T50" fmla="*/ 862 w 923"/>
                    <a:gd name="T51" fmla="*/ 982 h 991"/>
                    <a:gd name="T52" fmla="*/ 724 w 923"/>
                    <a:gd name="T53" fmla="*/ 986 h 991"/>
                    <a:gd name="T54" fmla="*/ 582 w 923"/>
                    <a:gd name="T55" fmla="*/ 991 h 991"/>
                    <a:gd name="T56" fmla="*/ 515 w 923"/>
                    <a:gd name="T57" fmla="*/ 979 h 991"/>
                    <a:gd name="T58" fmla="*/ 467 w 923"/>
                    <a:gd name="T59" fmla="*/ 958 h 991"/>
                    <a:gd name="T60" fmla="*/ 477 w 923"/>
                    <a:gd name="T61" fmla="*/ 890 h 991"/>
                    <a:gd name="T62" fmla="*/ 458 w 923"/>
                    <a:gd name="T63" fmla="*/ 826 h 991"/>
                    <a:gd name="T64" fmla="*/ 440 w 923"/>
                    <a:gd name="T65" fmla="*/ 809 h 991"/>
                    <a:gd name="T66" fmla="*/ 389 w 923"/>
                    <a:gd name="T67" fmla="*/ 798 h 991"/>
                    <a:gd name="T68" fmla="*/ 342 w 923"/>
                    <a:gd name="T69" fmla="*/ 783 h 991"/>
                    <a:gd name="T70" fmla="*/ 333 w 923"/>
                    <a:gd name="T71" fmla="*/ 719 h 991"/>
                    <a:gd name="T72" fmla="*/ 306 w 923"/>
                    <a:gd name="T73" fmla="*/ 699 h 991"/>
                    <a:gd name="T74" fmla="*/ 202 w 923"/>
                    <a:gd name="T75" fmla="*/ 671 h 991"/>
                    <a:gd name="T76" fmla="*/ 88 w 923"/>
                    <a:gd name="T77" fmla="*/ 634 h 991"/>
                    <a:gd name="T78" fmla="*/ 23 w 923"/>
                    <a:gd name="T79" fmla="*/ 597 h 991"/>
                    <a:gd name="T80" fmla="*/ 1 w 923"/>
                    <a:gd name="T81" fmla="*/ 582 h 991"/>
                    <a:gd name="T82" fmla="*/ 7 w 923"/>
                    <a:gd name="T83" fmla="*/ 563 h 991"/>
                    <a:gd name="T84" fmla="*/ 24 w 923"/>
                    <a:gd name="T85" fmla="*/ 538 h 991"/>
                    <a:gd name="T86" fmla="*/ 31 w 923"/>
                    <a:gd name="T87" fmla="*/ 501 h 991"/>
                    <a:gd name="T88" fmla="*/ 30 w 923"/>
                    <a:gd name="T89" fmla="*/ 473 h 991"/>
                    <a:gd name="T90" fmla="*/ 50 w 923"/>
                    <a:gd name="T91" fmla="*/ 453 h 991"/>
                    <a:gd name="T92" fmla="*/ 85 w 923"/>
                    <a:gd name="T93" fmla="*/ 423 h 991"/>
                    <a:gd name="T94" fmla="*/ 108 w 923"/>
                    <a:gd name="T95" fmla="*/ 368 h 991"/>
                    <a:gd name="T96" fmla="*/ 109 w 923"/>
                    <a:gd name="T97" fmla="*/ 326 h 991"/>
                    <a:gd name="T98" fmla="*/ 123 w 923"/>
                    <a:gd name="T99" fmla="*/ 294 h 991"/>
                    <a:gd name="T100" fmla="*/ 140 w 923"/>
                    <a:gd name="T101" fmla="*/ 270 h 991"/>
                    <a:gd name="T102" fmla="*/ 158 w 923"/>
                    <a:gd name="T103" fmla="*/ 208 h 991"/>
                    <a:gd name="T104" fmla="*/ 174 w 923"/>
                    <a:gd name="T105" fmla="*/ 167 h 991"/>
                    <a:gd name="T106" fmla="*/ 224 w 923"/>
                    <a:gd name="T107" fmla="*/ 120 h 991"/>
                    <a:gd name="T108" fmla="*/ 258 w 923"/>
                    <a:gd name="T109" fmla="*/ 88 h 991"/>
                    <a:gd name="T110" fmla="*/ 275 w 923"/>
                    <a:gd name="T111" fmla="*/ 33 h 991"/>
                    <a:gd name="T112" fmla="*/ 276 w 923"/>
                    <a:gd name="T113" fmla="*/ 6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923" h="991">
                      <a:moveTo>
                        <a:pt x="276" y="6"/>
                      </a:moveTo>
                      <a:lnTo>
                        <a:pt x="276" y="6"/>
                      </a:lnTo>
                      <a:lnTo>
                        <a:pt x="289" y="3"/>
                      </a:lnTo>
                      <a:lnTo>
                        <a:pt x="301" y="1"/>
                      </a:lnTo>
                      <a:lnTo>
                        <a:pt x="314" y="0"/>
                      </a:lnTo>
                      <a:lnTo>
                        <a:pt x="325" y="0"/>
                      </a:lnTo>
                      <a:lnTo>
                        <a:pt x="337" y="1"/>
                      </a:lnTo>
                      <a:lnTo>
                        <a:pt x="347" y="3"/>
                      </a:lnTo>
                      <a:lnTo>
                        <a:pt x="358" y="6"/>
                      </a:lnTo>
                      <a:lnTo>
                        <a:pt x="368" y="9"/>
                      </a:lnTo>
                      <a:lnTo>
                        <a:pt x="388" y="18"/>
                      </a:lnTo>
                      <a:lnTo>
                        <a:pt x="406" y="31"/>
                      </a:lnTo>
                      <a:lnTo>
                        <a:pt x="424" y="47"/>
                      </a:lnTo>
                      <a:lnTo>
                        <a:pt x="441" y="64"/>
                      </a:lnTo>
                      <a:lnTo>
                        <a:pt x="441" y="64"/>
                      </a:lnTo>
                      <a:lnTo>
                        <a:pt x="450" y="76"/>
                      </a:lnTo>
                      <a:lnTo>
                        <a:pt x="456" y="81"/>
                      </a:lnTo>
                      <a:lnTo>
                        <a:pt x="461" y="86"/>
                      </a:lnTo>
                      <a:lnTo>
                        <a:pt x="461" y="86"/>
                      </a:lnTo>
                      <a:lnTo>
                        <a:pt x="470" y="92"/>
                      </a:lnTo>
                      <a:lnTo>
                        <a:pt x="477" y="99"/>
                      </a:lnTo>
                      <a:lnTo>
                        <a:pt x="483" y="106"/>
                      </a:lnTo>
                      <a:lnTo>
                        <a:pt x="487" y="113"/>
                      </a:lnTo>
                      <a:lnTo>
                        <a:pt x="491" y="122"/>
                      </a:lnTo>
                      <a:lnTo>
                        <a:pt x="494" y="130"/>
                      </a:lnTo>
                      <a:lnTo>
                        <a:pt x="495" y="140"/>
                      </a:lnTo>
                      <a:lnTo>
                        <a:pt x="495" y="151"/>
                      </a:lnTo>
                      <a:lnTo>
                        <a:pt x="495" y="151"/>
                      </a:lnTo>
                      <a:lnTo>
                        <a:pt x="495" y="159"/>
                      </a:lnTo>
                      <a:lnTo>
                        <a:pt x="497" y="166"/>
                      </a:lnTo>
                      <a:lnTo>
                        <a:pt x="499" y="173"/>
                      </a:lnTo>
                      <a:lnTo>
                        <a:pt x="502" y="178"/>
                      </a:lnTo>
                      <a:lnTo>
                        <a:pt x="508" y="184"/>
                      </a:lnTo>
                      <a:lnTo>
                        <a:pt x="514" y="190"/>
                      </a:lnTo>
                      <a:lnTo>
                        <a:pt x="521" y="194"/>
                      </a:lnTo>
                      <a:lnTo>
                        <a:pt x="528" y="198"/>
                      </a:lnTo>
                      <a:lnTo>
                        <a:pt x="528" y="198"/>
                      </a:lnTo>
                      <a:lnTo>
                        <a:pt x="559" y="214"/>
                      </a:lnTo>
                      <a:lnTo>
                        <a:pt x="590" y="231"/>
                      </a:lnTo>
                      <a:lnTo>
                        <a:pt x="651" y="266"/>
                      </a:lnTo>
                      <a:lnTo>
                        <a:pt x="651" y="266"/>
                      </a:lnTo>
                      <a:lnTo>
                        <a:pt x="654" y="269"/>
                      </a:lnTo>
                      <a:lnTo>
                        <a:pt x="655" y="272"/>
                      </a:lnTo>
                      <a:lnTo>
                        <a:pt x="658" y="280"/>
                      </a:lnTo>
                      <a:lnTo>
                        <a:pt x="659" y="289"/>
                      </a:lnTo>
                      <a:lnTo>
                        <a:pt x="661" y="297"/>
                      </a:lnTo>
                      <a:lnTo>
                        <a:pt x="661" y="297"/>
                      </a:lnTo>
                      <a:lnTo>
                        <a:pt x="661" y="344"/>
                      </a:lnTo>
                      <a:lnTo>
                        <a:pt x="662" y="367"/>
                      </a:lnTo>
                      <a:lnTo>
                        <a:pt x="665" y="389"/>
                      </a:lnTo>
                      <a:lnTo>
                        <a:pt x="669" y="410"/>
                      </a:lnTo>
                      <a:lnTo>
                        <a:pt x="675" y="433"/>
                      </a:lnTo>
                      <a:lnTo>
                        <a:pt x="683" y="454"/>
                      </a:lnTo>
                      <a:lnTo>
                        <a:pt x="695" y="474"/>
                      </a:lnTo>
                      <a:lnTo>
                        <a:pt x="695" y="474"/>
                      </a:lnTo>
                      <a:lnTo>
                        <a:pt x="702" y="483"/>
                      </a:lnTo>
                      <a:lnTo>
                        <a:pt x="707" y="490"/>
                      </a:lnTo>
                      <a:lnTo>
                        <a:pt x="722" y="504"/>
                      </a:lnTo>
                      <a:lnTo>
                        <a:pt x="737" y="517"/>
                      </a:lnTo>
                      <a:lnTo>
                        <a:pt x="751" y="532"/>
                      </a:lnTo>
                      <a:lnTo>
                        <a:pt x="751" y="532"/>
                      </a:lnTo>
                      <a:lnTo>
                        <a:pt x="760" y="545"/>
                      </a:lnTo>
                      <a:lnTo>
                        <a:pt x="767" y="559"/>
                      </a:lnTo>
                      <a:lnTo>
                        <a:pt x="781" y="589"/>
                      </a:lnTo>
                      <a:lnTo>
                        <a:pt x="781" y="589"/>
                      </a:lnTo>
                      <a:lnTo>
                        <a:pt x="782" y="594"/>
                      </a:lnTo>
                      <a:lnTo>
                        <a:pt x="784" y="600"/>
                      </a:lnTo>
                      <a:lnTo>
                        <a:pt x="784" y="611"/>
                      </a:lnTo>
                      <a:lnTo>
                        <a:pt x="784" y="611"/>
                      </a:lnTo>
                      <a:lnTo>
                        <a:pt x="788" y="630"/>
                      </a:lnTo>
                      <a:lnTo>
                        <a:pt x="795" y="647"/>
                      </a:lnTo>
                      <a:lnTo>
                        <a:pt x="804" y="661"/>
                      </a:lnTo>
                      <a:lnTo>
                        <a:pt x="815" y="672"/>
                      </a:lnTo>
                      <a:lnTo>
                        <a:pt x="828" y="684"/>
                      </a:lnTo>
                      <a:lnTo>
                        <a:pt x="842" y="692"/>
                      </a:lnTo>
                      <a:lnTo>
                        <a:pt x="859" y="699"/>
                      </a:lnTo>
                      <a:lnTo>
                        <a:pt x="876" y="705"/>
                      </a:lnTo>
                      <a:lnTo>
                        <a:pt x="876" y="705"/>
                      </a:lnTo>
                      <a:lnTo>
                        <a:pt x="881" y="708"/>
                      </a:lnTo>
                      <a:lnTo>
                        <a:pt x="887" y="710"/>
                      </a:lnTo>
                      <a:lnTo>
                        <a:pt x="897" y="719"/>
                      </a:lnTo>
                      <a:lnTo>
                        <a:pt x="907" y="730"/>
                      </a:lnTo>
                      <a:lnTo>
                        <a:pt x="914" y="743"/>
                      </a:lnTo>
                      <a:lnTo>
                        <a:pt x="920" y="756"/>
                      </a:lnTo>
                      <a:lnTo>
                        <a:pt x="923" y="770"/>
                      </a:lnTo>
                      <a:lnTo>
                        <a:pt x="923" y="783"/>
                      </a:lnTo>
                      <a:lnTo>
                        <a:pt x="923" y="788"/>
                      </a:lnTo>
                      <a:lnTo>
                        <a:pt x="920" y="794"/>
                      </a:lnTo>
                      <a:lnTo>
                        <a:pt x="920" y="794"/>
                      </a:lnTo>
                      <a:lnTo>
                        <a:pt x="913" y="812"/>
                      </a:lnTo>
                      <a:lnTo>
                        <a:pt x="906" y="831"/>
                      </a:lnTo>
                      <a:lnTo>
                        <a:pt x="901" y="849"/>
                      </a:lnTo>
                      <a:lnTo>
                        <a:pt x="897" y="867"/>
                      </a:lnTo>
                      <a:lnTo>
                        <a:pt x="894" y="887"/>
                      </a:lnTo>
                      <a:lnTo>
                        <a:pt x="891" y="906"/>
                      </a:lnTo>
                      <a:lnTo>
                        <a:pt x="890" y="945"/>
                      </a:lnTo>
                      <a:lnTo>
                        <a:pt x="890" y="945"/>
                      </a:lnTo>
                      <a:lnTo>
                        <a:pt x="890" y="954"/>
                      </a:lnTo>
                      <a:lnTo>
                        <a:pt x="889" y="961"/>
                      </a:lnTo>
                      <a:lnTo>
                        <a:pt x="886" y="968"/>
                      </a:lnTo>
                      <a:lnTo>
                        <a:pt x="881" y="974"/>
                      </a:lnTo>
                      <a:lnTo>
                        <a:pt x="877" y="978"/>
                      </a:lnTo>
                      <a:lnTo>
                        <a:pt x="870" y="981"/>
                      </a:lnTo>
                      <a:lnTo>
                        <a:pt x="862" y="982"/>
                      </a:lnTo>
                      <a:lnTo>
                        <a:pt x="852" y="982"/>
                      </a:lnTo>
                      <a:lnTo>
                        <a:pt x="852" y="982"/>
                      </a:lnTo>
                      <a:lnTo>
                        <a:pt x="788" y="984"/>
                      </a:lnTo>
                      <a:lnTo>
                        <a:pt x="724" y="986"/>
                      </a:lnTo>
                      <a:lnTo>
                        <a:pt x="662" y="989"/>
                      </a:lnTo>
                      <a:lnTo>
                        <a:pt x="599" y="991"/>
                      </a:lnTo>
                      <a:lnTo>
                        <a:pt x="599" y="991"/>
                      </a:lnTo>
                      <a:lnTo>
                        <a:pt x="582" y="991"/>
                      </a:lnTo>
                      <a:lnTo>
                        <a:pt x="565" y="989"/>
                      </a:lnTo>
                      <a:lnTo>
                        <a:pt x="548" y="986"/>
                      </a:lnTo>
                      <a:lnTo>
                        <a:pt x="531" y="984"/>
                      </a:lnTo>
                      <a:lnTo>
                        <a:pt x="515" y="979"/>
                      </a:lnTo>
                      <a:lnTo>
                        <a:pt x="498" y="974"/>
                      </a:lnTo>
                      <a:lnTo>
                        <a:pt x="483" y="967"/>
                      </a:lnTo>
                      <a:lnTo>
                        <a:pt x="467" y="958"/>
                      </a:lnTo>
                      <a:lnTo>
                        <a:pt x="467" y="958"/>
                      </a:lnTo>
                      <a:lnTo>
                        <a:pt x="473" y="941"/>
                      </a:lnTo>
                      <a:lnTo>
                        <a:pt x="475" y="924"/>
                      </a:lnTo>
                      <a:lnTo>
                        <a:pt x="477" y="907"/>
                      </a:lnTo>
                      <a:lnTo>
                        <a:pt x="477" y="890"/>
                      </a:lnTo>
                      <a:lnTo>
                        <a:pt x="475" y="875"/>
                      </a:lnTo>
                      <a:lnTo>
                        <a:pt x="471" y="858"/>
                      </a:lnTo>
                      <a:lnTo>
                        <a:pt x="466" y="842"/>
                      </a:lnTo>
                      <a:lnTo>
                        <a:pt x="458" y="826"/>
                      </a:lnTo>
                      <a:lnTo>
                        <a:pt x="458" y="826"/>
                      </a:lnTo>
                      <a:lnTo>
                        <a:pt x="454" y="821"/>
                      </a:lnTo>
                      <a:lnTo>
                        <a:pt x="447" y="815"/>
                      </a:lnTo>
                      <a:lnTo>
                        <a:pt x="440" y="809"/>
                      </a:lnTo>
                      <a:lnTo>
                        <a:pt x="433" y="807"/>
                      </a:lnTo>
                      <a:lnTo>
                        <a:pt x="433" y="807"/>
                      </a:lnTo>
                      <a:lnTo>
                        <a:pt x="410" y="802"/>
                      </a:lnTo>
                      <a:lnTo>
                        <a:pt x="389" y="798"/>
                      </a:lnTo>
                      <a:lnTo>
                        <a:pt x="345" y="790"/>
                      </a:lnTo>
                      <a:lnTo>
                        <a:pt x="345" y="790"/>
                      </a:lnTo>
                      <a:lnTo>
                        <a:pt x="342" y="783"/>
                      </a:lnTo>
                      <a:lnTo>
                        <a:pt x="342" y="783"/>
                      </a:lnTo>
                      <a:lnTo>
                        <a:pt x="341" y="757"/>
                      </a:lnTo>
                      <a:lnTo>
                        <a:pt x="338" y="739"/>
                      </a:lnTo>
                      <a:lnTo>
                        <a:pt x="335" y="725"/>
                      </a:lnTo>
                      <a:lnTo>
                        <a:pt x="333" y="719"/>
                      </a:lnTo>
                      <a:lnTo>
                        <a:pt x="328" y="713"/>
                      </a:lnTo>
                      <a:lnTo>
                        <a:pt x="324" y="709"/>
                      </a:lnTo>
                      <a:lnTo>
                        <a:pt x="318" y="706"/>
                      </a:lnTo>
                      <a:lnTo>
                        <a:pt x="306" y="699"/>
                      </a:lnTo>
                      <a:lnTo>
                        <a:pt x="286" y="693"/>
                      </a:lnTo>
                      <a:lnTo>
                        <a:pt x="260" y="686"/>
                      </a:lnTo>
                      <a:lnTo>
                        <a:pt x="260" y="686"/>
                      </a:lnTo>
                      <a:lnTo>
                        <a:pt x="202" y="671"/>
                      </a:lnTo>
                      <a:lnTo>
                        <a:pt x="174" y="664"/>
                      </a:lnTo>
                      <a:lnTo>
                        <a:pt x="144" y="655"/>
                      </a:lnTo>
                      <a:lnTo>
                        <a:pt x="116" y="645"/>
                      </a:lnTo>
                      <a:lnTo>
                        <a:pt x="88" y="634"/>
                      </a:lnTo>
                      <a:lnTo>
                        <a:pt x="61" y="621"/>
                      </a:lnTo>
                      <a:lnTo>
                        <a:pt x="35" y="604"/>
                      </a:lnTo>
                      <a:lnTo>
                        <a:pt x="35" y="604"/>
                      </a:lnTo>
                      <a:lnTo>
                        <a:pt x="23" y="597"/>
                      </a:lnTo>
                      <a:lnTo>
                        <a:pt x="11" y="590"/>
                      </a:lnTo>
                      <a:lnTo>
                        <a:pt x="11" y="590"/>
                      </a:lnTo>
                      <a:lnTo>
                        <a:pt x="4" y="584"/>
                      </a:lnTo>
                      <a:lnTo>
                        <a:pt x="1" y="582"/>
                      </a:lnTo>
                      <a:lnTo>
                        <a:pt x="0" y="577"/>
                      </a:lnTo>
                      <a:lnTo>
                        <a:pt x="0" y="575"/>
                      </a:lnTo>
                      <a:lnTo>
                        <a:pt x="1" y="570"/>
                      </a:lnTo>
                      <a:lnTo>
                        <a:pt x="7" y="563"/>
                      </a:lnTo>
                      <a:lnTo>
                        <a:pt x="7" y="563"/>
                      </a:lnTo>
                      <a:lnTo>
                        <a:pt x="14" y="555"/>
                      </a:lnTo>
                      <a:lnTo>
                        <a:pt x="20" y="548"/>
                      </a:lnTo>
                      <a:lnTo>
                        <a:pt x="24" y="538"/>
                      </a:lnTo>
                      <a:lnTo>
                        <a:pt x="27" y="529"/>
                      </a:lnTo>
                      <a:lnTo>
                        <a:pt x="30" y="521"/>
                      </a:lnTo>
                      <a:lnTo>
                        <a:pt x="31" y="511"/>
                      </a:lnTo>
                      <a:lnTo>
                        <a:pt x="31" y="501"/>
                      </a:lnTo>
                      <a:lnTo>
                        <a:pt x="30" y="491"/>
                      </a:lnTo>
                      <a:lnTo>
                        <a:pt x="30" y="491"/>
                      </a:lnTo>
                      <a:lnTo>
                        <a:pt x="28" y="478"/>
                      </a:lnTo>
                      <a:lnTo>
                        <a:pt x="30" y="473"/>
                      </a:lnTo>
                      <a:lnTo>
                        <a:pt x="31" y="468"/>
                      </a:lnTo>
                      <a:lnTo>
                        <a:pt x="34" y="464"/>
                      </a:lnTo>
                      <a:lnTo>
                        <a:pt x="38" y="460"/>
                      </a:lnTo>
                      <a:lnTo>
                        <a:pt x="50" y="453"/>
                      </a:lnTo>
                      <a:lnTo>
                        <a:pt x="50" y="453"/>
                      </a:lnTo>
                      <a:lnTo>
                        <a:pt x="62" y="443"/>
                      </a:lnTo>
                      <a:lnTo>
                        <a:pt x="75" y="434"/>
                      </a:lnTo>
                      <a:lnTo>
                        <a:pt x="85" y="423"/>
                      </a:lnTo>
                      <a:lnTo>
                        <a:pt x="93" y="412"/>
                      </a:lnTo>
                      <a:lnTo>
                        <a:pt x="100" y="399"/>
                      </a:lnTo>
                      <a:lnTo>
                        <a:pt x="106" y="384"/>
                      </a:lnTo>
                      <a:lnTo>
                        <a:pt x="108" y="368"/>
                      </a:lnTo>
                      <a:lnTo>
                        <a:pt x="108" y="352"/>
                      </a:lnTo>
                      <a:lnTo>
                        <a:pt x="108" y="352"/>
                      </a:lnTo>
                      <a:lnTo>
                        <a:pt x="108" y="334"/>
                      </a:lnTo>
                      <a:lnTo>
                        <a:pt x="109" y="326"/>
                      </a:lnTo>
                      <a:lnTo>
                        <a:pt x="112" y="317"/>
                      </a:lnTo>
                      <a:lnTo>
                        <a:pt x="115" y="310"/>
                      </a:lnTo>
                      <a:lnTo>
                        <a:pt x="119" y="301"/>
                      </a:lnTo>
                      <a:lnTo>
                        <a:pt x="123" y="294"/>
                      </a:lnTo>
                      <a:lnTo>
                        <a:pt x="130" y="287"/>
                      </a:lnTo>
                      <a:lnTo>
                        <a:pt x="130" y="287"/>
                      </a:lnTo>
                      <a:lnTo>
                        <a:pt x="136" y="280"/>
                      </a:lnTo>
                      <a:lnTo>
                        <a:pt x="140" y="270"/>
                      </a:lnTo>
                      <a:lnTo>
                        <a:pt x="147" y="251"/>
                      </a:lnTo>
                      <a:lnTo>
                        <a:pt x="147" y="251"/>
                      </a:lnTo>
                      <a:lnTo>
                        <a:pt x="153" y="229"/>
                      </a:lnTo>
                      <a:lnTo>
                        <a:pt x="158" y="208"/>
                      </a:lnTo>
                      <a:lnTo>
                        <a:pt x="164" y="187"/>
                      </a:lnTo>
                      <a:lnTo>
                        <a:pt x="168" y="177"/>
                      </a:lnTo>
                      <a:lnTo>
                        <a:pt x="174" y="167"/>
                      </a:lnTo>
                      <a:lnTo>
                        <a:pt x="174" y="167"/>
                      </a:lnTo>
                      <a:lnTo>
                        <a:pt x="183" y="153"/>
                      </a:lnTo>
                      <a:lnTo>
                        <a:pt x="195" y="140"/>
                      </a:lnTo>
                      <a:lnTo>
                        <a:pt x="209" y="129"/>
                      </a:lnTo>
                      <a:lnTo>
                        <a:pt x="224" y="120"/>
                      </a:lnTo>
                      <a:lnTo>
                        <a:pt x="224" y="120"/>
                      </a:lnTo>
                      <a:lnTo>
                        <a:pt x="238" y="110"/>
                      </a:lnTo>
                      <a:lnTo>
                        <a:pt x="249" y="101"/>
                      </a:lnTo>
                      <a:lnTo>
                        <a:pt x="258" y="88"/>
                      </a:lnTo>
                      <a:lnTo>
                        <a:pt x="265" y="76"/>
                      </a:lnTo>
                      <a:lnTo>
                        <a:pt x="269" y="62"/>
                      </a:lnTo>
                      <a:lnTo>
                        <a:pt x="273" y="48"/>
                      </a:lnTo>
                      <a:lnTo>
                        <a:pt x="275" y="33"/>
                      </a:lnTo>
                      <a:lnTo>
                        <a:pt x="275" y="17"/>
                      </a:lnTo>
                      <a:lnTo>
                        <a:pt x="275" y="17"/>
                      </a:lnTo>
                      <a:lnTo>
                        <a:pt x="275" y="11"/>
                      </a:lnTo>
                      <a:lnTo>
                        <a:pt x="276" y="6"/>
                      </a:lnTo>
                      <a:lnTo>
                        <a:pt x="276" y="6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49" name="Freeform 12"/>
                <p:cNvSpPr>
                  <a:spLocks/>
                </p:cNvSpPr>
                <p:nvPr/>
              </p:nvSpPr>
              <p:spPr bwMode="auto">
                <a:xfrm>
                  <a:off x="2123" y="2422"/>
                  <a:ext cx="660" cy="887"/>
                </a:xfrm>
                <a:custGeom>
                  <a:avLst/>
                  <a:gdLst>
                    <a:gd name="T0" fmla="*/ 474 w 660"/>
                    <a:gd name="T1" fmla="*/ 235 h 887"/>
                    <a:gd name="T2" fmla="*/ 481 w 660"/>
                    <a:gd name="T3" fmla="*/ 279 h 887"/>
                    <a:gd name="T4" fmla="*/ 498 w 660"/>
                    <a:gd name="T5" fmla="*/ 315 h 887"/>
                    <a:gd name="T6" fmla="*/ 529 w 660"/>
                    <a:gd name="T7" fmla="*/ 331 h 887"/>
                    <a:gd name="T8" fmla="*/ 555 w 660"/>
                    <a:gd name="T9" fmla="*/ 334 h 887"/>
                    <a:gd name="T10" fmla="*/ 582 w 660"/>
                    <a:gd name="T11" fmla="*/ 338 h 887"/>
                    <a:gd name="T12" fmla="*/ 600 w 660"/>
                    <a:gd name="T13" fmla="*/ 354 h 887"/>
                    <a:gd name="T14" fmla="*/ 609 w 660"/>
                    <a:gd name="T15" fmla="*/ 372 h 887"/>
                    <a:gd name="T16" fmla="*/ 623 w 660"/>
                    <a:gd name="T17" fmla="*/ 403 h 887"/>
                    <a:gd name="T18" fmla="*/ 643 w 660"/>
                    <a:gd name="T19" fmla="*/ 434 h 887"/>
                    <a:gd name="T20" fmla="*/ 658 w 660"/>
                    <a:gd name="T21" fmla="*/ 477 h 887"/>
                    <a:gd name="T22" fmla="*/ 657 w 660"/>
                    <a:gd name="T23" fmla="*/ 521 h 887"/>
                    <a:gd name="T24" fmla="*/ 646 w 660"/>
                    <a:gd name="T25" fmla="*/ 550 h 887"/>
                    <a:gd name="T26" fmla="*/ 607 w 660"/>
                    <a:gd name="T27" fmla="*/ 649 h 887"/>
                    <a:gd name="T28" fmla="*/ 596 w 660"/>
                    <a:gd name="T29" fmla="*/ 689 h 887"/>
                    <a:gd name="T30" fmla="*/ 602 w 660"/>
                    <a:gd name="T31" fmla="*/ 720 h 887"/>
                    <a:gd name="T32" fmla="*/ 600 w 660"/>
                    <a:gd name="T33" fmla="*/ 746 h 887"/>
                    <a:gd name="T34" fmla="*/ 592 w 660"/>
                    <a:gd name="T35" fmla="*/ 774 h 887"/>
                    <a:gd name="T36" fmla="*/ 576 w 660"/>
                    <a:gd name="T37" fmla="*/ 785 h 887"/>
                    <a:gd name="T38" fmla="*/ 551 w 660"/>
                    <a:gd name="T39" fmla="*/ 816 h 887"/>
                    <a:gd name="T40" fmla="*/ 521 w 660"/>
                    <a:gd name="T41" fmla="*/ 863 h 887"/>
                    <a:gd name="T42" fmla="*/ 496 w 660"/>
                    <a:gd name="T43" fmla="*/ 880 h 887"/>
                    <a:gd name="T44" fmla="*/ 445 w 660"/>
                    <a:gd name="T45" fmla="*/ 881 h 887"/>
                    <a:gd name="T46" fmla="*/ 323 w 660"/>
                    <a:gd name="T47" fmla="*/ 869 h 887"/>
                    <a:gd name="T48" fmla="*/ 286 w 660"/>
                    <a:gd name="T49" fmla="*/ 866 h 887"/>
                    <a:gd name="T50" fmla="*/ 210 w 660"/>
                    <a:gd name="T51" fmla="*/ 873 h 887"/>
                    <a:gd name="T52" fmla="*/ 152 w 660"/>
                    <a:gd name="T53" fmla="*/ 881 h 887"/>
                    <a:gd name="T54" fmla="*/ 132 w 660"/>
                    <a:gd name="T55" fmla="*/ 853 h 887"/>
                    <a:gd name="T56" fmla="*/ 142 w 660"/>
                    <a:gd name="T57" fmla="*/ 828 h 887"/>
                    <a:gd name="T58" fmla="*/ 164 w 660"/>
                    <a:gd name="T59" fmla="*/ 784 h 887"/>
                    <a:gd name="T60" fmla="*/ 160 w 660"/>
                    <a:gd name="T61" fmla="*/ 744 h 887"/>
                    <a:gd name="T62" fmla="*/ 140 w 660"/>
                    <a:gd name="T63" fmla="*/ 717 h 887"/>
                    <a:gd name="T64" fmla="*/ 112 w 660"/>
                    <a:gd name="T65" fmla="*/ 673 h 887"/>
                    <a:gd name="T66" fmla="*/ 105 w 660"/>
                    <a:gd name="T67" fmla="*/ 627 h 887"/>
                    <a:gd name="T68" fmla="*/ 108 w 660"/>
                    <a:gd name="T69" fmla="*/ 593 h 887"/>
                    <a:gd name="T70" fmla="*/ 109 w 660"/>
                    <a:gd name="T71" fmla="*/ 522 h 887"/>
                    <a:gd name="T72" fmla="*/ 108 w 660"/>
                    <a:gd name="T73" fmla="*/ 477 h 887"/>
                    <a:gd name="T74" fmla="*/ 91 w 660"/>
                    <a:gd name="T75" fmla="*/ 426 h 887"/>
                    <a:gd name="T76" fmla="*/ 53 w 660"/>
                    <a:gd name="T77" fmla="*/ 386 h 887"/>
                    <a:gd name="T78" fmla="*/ 0 w 660"/>
                    <a:gd name="T79" fmla="*/ 352 h 887"/>
                    <a:gd name="T80" fmla="*/ 22 w 660"/>
                    <a:gd name="T81" fmla="*/ 325 h 887"/>
                    <a:gd name="T82" fmla="*/ 39 w 660"/>
                    <a:gd name="T83" fmla="*/ 308 h 887"/>
                    <a:gd name="T84" fmla="*/ 54 w 660"/>
                    <a:gd name="T85" fmla="*/ 276 h 887"/>
                    <a:gd name="T86" fmla="*/ 56 w 660"/>
                    <a:gd name="T87" fmla="*/ 239 h 887"/>
                    <a:gd name="T88" fmla="*/ 50 w 660"/>
                    <a:gd name="T89" fmla="*/ 212 h 887"/>
                    <a:gd name="T90" fmla="*/ 36 w 660"/>
                    <a:gd name="T91" fmla="*/ 172 h 887"/>
                    <a:gd name="T92" fmla="*/ 31 w 660"/>
                    <a:gd name="T93" fmla="*/ 148 h 887"/>
                    <a:gd name="T94" fmla="*/ 43 w 660"/>
                    <a:gd name="T95" fmla="*/ 130 h 887"/>
                    <a:gd name="T96" fmla="*/ 64 w 660"/>
                    <a:gd name="T97" fmla="*/ 113 h 887"/>
                    <a:gd name="T98" fmla="*/ 111 w 660"/>
                    <a:gd name="T99" fmla="*/ 59 h 887"/>
                    <a:gd name="T100" fmla="*/ 147 w 660"/>
                    <a:gd name="T101" fmla="*/ 13 h 887"/>
                    <a:gd name="T102" fmla="*/ 155 w 660"/>
                    <a:gd name="T103" fmla="*/ 4 h 887"/>
                    <a:gd name="T104" fmla="*/ 167 w 660"/>
                    <a:gd name="T105" fmla="*/ 0 h 887"/>
                    <a:gd name="T106" fmla="*/ 181 w 660"/>
                    <a:gd name="T107" fmla="*/ 7 h 887"/>
                    <a:gd name="T108" fmla="*/ 215 w 660"/>
                    <a:gd name="T109" fmla="*/ 37 h 887"/>
                    <a:gd name="T110" fmla="*/ 249 w 660"/>
                    <a:gd name="T111" fmla="*/ 78 h 887"/>
                    <a:gd name="T112" fmla="*/ 261 w 660"/>
                    <a:gd name="T113" fmla="*/ 107 h 887"/>
                    <a:gd name="T114" fmla="*/ 265 w 660"/>
                    <a:gd name="T115" fmla="*/ 141 h 887"/>
                    <a:gd name="T116" fmla="*/ 263 w 660"/>
                    <a:gd name="T117" fmla="*/ 160 h 887"/>
                    <a:gd name="T118" fmla="*/ 268 w 660"/>
                    <a:gd name="T119" fmla="*/ 172 h 887"/>
                    <a:gd name="T120" fmla="*/ 286 w 660"/>
                    <a:gd name="T121" fmla="*/ 177 h 887"/>
                    <a:gd name="T122" fmla="*/ 464 w 660"/>
                    <a:gd name="T123" fmla="*/ 188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887">
                      <a:moveTo>
                        <a:pt x="464" y="188"/>
                      </a:moveTo>
                      <a:lnTo>
                        <a:pt x="464" y="188"/>
                      </a:lnTo>
                      <a:lnTo>
                        <a:pt x="474" y="235"/>
                      </a:lnTo>
                      <a:lnTo>
                        <a:pt x="479" y="257"/>
                      </a:lnTo>
                      <a:lnTo>
                        <a:pt x="481" y="279"/>
                      </a:lnTo>
                      <a:lnTo>
                        <a:pt x="481" y="279"/>
                      </a:lnTo>
                      <a:lnTo>
                        <a:pt x="486" y="293"/>
                      </a:lnTo>
                      <a:lnTo>
                        <a:pt x="491" y="306"/>
                      </a:lnTo>
                      <a:lnTo>
                        <a:pt x="498" y="315"/>
                      </a:lnTo>
                      <a:lnTo>
                        <a:pt x="507" y="322"/>
                      </a:lnTo>
                      <a:lnTo>
                        <a:pt x="518" y="327"/>
                      </a:lnTo>
                      <a:lnTo>
                        <a:pt x="529" y="331"/>
                      </a:lnTo>
                      <a:lnTo>
                        <a:pt x="542" y="332"/>
                      </a:lnTo>
                      <a:lnTo>
                        <a:pt x="555" y="334"/>
                      </a:lnTo>
                      <a:lnTo>
                        <a:pt x="555" y="334"/>
                      </a:lnTo>
                      <a:lnTo>
                        <a:pt x="565" y="334"/>
                      </a:lnTo>
                      <a:lnTo>
                        <a:pt x="575" y="335"/>
                      </a:lnTo>
                      <a:lnTo>
                        <a:pt x="582" y="338"/>
                      </a:lnTo>
                      <a:lnTo>
                        <a:pt x="589" y="342"/>
                      </a:lnTo>
                      <a:lnTo>
                        <a:pt x="596" y="348"/>
                      </a:lnTo>
                      <a:lnTo>
                        <a:pt x="600" y="354"/>
                      </a:lnTo>
                      <a:lnTo>
                        <a:pt x="604" y="362"/>
                      </a:lnTo>
                      <a:lnTo>
                        <a:pt x="609" y="372"/>
                      </a:lnTo>
                      <a:lnTo>
                        <a:pt x="609" y="372"/>
                      </a:lnTo>
                      <a:lnTo>
                        <a:pt x="612" y="381"/>
                      </a:lnTo>
                      <a:lnTo>
                        <a:pt x="614" y="389"/>
                      </a:lnTo>
                      <a:lnTo>
                        <a:pt x="623" y="403"/>
                      </a:lnTo>
                      <a:lnTo>
                        <a:pt x="633" y="419"/>
                      </a:lnTo>
                      <a:lnTo>
                        <a:pt x="643" y="434"/>
                      </a:lnTo>
                      <a:lnTo>
                        <a:pt x="643" y="434"/>
                      </a:lnTo>
                      <a:lnTo>
                        <a:pt x="650" y="448"/>
                      </a:lnTo>
                      <a:lnTo>
                        <a:pt x="655" y="463"/>
                      </a:lnTo>
                      <a:lnTo>
                        <a:pt x="658" y="477"/>
                      </a:lnTo>
                      <a:lnTo>
                        <a:pt x="660" y="491"/>
                      </a:lnTo>
                      <a:lnTo>
                        <a:pt x="660" y="505"/>
                      </a:lnTo>
                      <a:lnTo>
                        <a:pt x="657" y="521"/>
                      </a:lnTo>
                      <a:lnTo>
                        <a:pt x="653" y="536"/>
                      </a:lnTo>
                      <a:lnTo>
                        <a:pt x="646" y="550"/>
                      </a:lnTo>
                      <a:lnTo>
                        <a:pt x="646" y="550"/>
                      </a:lnTo>
                      <a:lnTo>
                        <a:pt x="631" y="583"/>
                      </a:lnTo>
                      <a:lnTo>
                        <a:pt x="619" y="615"/>
                      </a:lnTo>
                      <a:lnTo>
                        <a:pt x="607" y="649"/>
                      </a:lnTo>
                      <a:lnTo>
                        <a:pt x="597" y="683"/>
                      </a:lnTo>
                      <a:lnTo>
                        <a:pt x="597" y="683"/>
                      </a:lnTo>
                      <a:lnTo>
                        <a:pt x="596" y="689"/>
                      </a:lnTo>
                      <a:lnTo>
                        <a:pt x="596" y="695"/>
                      </a:lnTo>
                      <a:lnTo>
                        <a:pt x="599" y="707"/>
                      </a:lnTo>
                      <a:lnTo>
                        <a:pt x="602" y="720"/>
                      </a:lnTo>
                      <a:lnTo>
                        <a:pt x="602" y="733"/>
                      </a:lnTo>
                      <a:lnTo>
                        <a:pt x="602" y="733"/>
                      </a:lnTo>
                      <a:lnTo>
                        <a:pt x="600" y="746"/>
                      </a:lnTo>
                      <a:lnTo>
                        <a:pt x="599" y="758"/>
                      </a:lnTo>
                      <a:lnTo>
                        <a:pt x="595" y="770"/>
                      </a:lnTo>
                      <a:lnTo>
                        <a:pt x="592" y="774"/>
                      </a:lnTo>
                      <a:lnTo>
                        <a:pt x="587" y="777"/>
                      </a:lnTo>
                      <a:lnTo>
                        <a:pt x="587" y="777"/>
                      </a:lnTo>
                      <a:lnTo>
                        <a:pt x="576" y="785"/>
                      </a:lnTo>
                      <a:lnTo>
                        <a:pt x="566" y="795"/>
                      </a:lnTo>
                      <a:lnTo>
                        <a:pt x="558" y="805"/>
                      </a:lnTo>
                      <a:lnTo>
                        <a:pt x="551" y="816"/>
                      </a:lnTo>
                      <a:lnTo>
                        <a:pt x="537" y="840"/>
                      </a:lnTo>
                      <a:lnTo>
                        <a:pt x="521" y="863"/>
                      </a:lnTo>
                      <a:lnTo>
                        <a:pt x="521" y="863"/>
                      </a:lnTo>
                      <a:lnTo>
                        <a:pt x="514" y="870"/>
                      </a:lnTo>
                      <a:lnTo>
                        <a:pt x="505" y="876"/>
                      </a:lnTo>
                      <a:lnTo>
                        <a:pt x="496" y="880"/>
                      </a:lnTo>
                      <a:lnTo>
                        <a:pt x="486" y="881"/>
                      </a:lnTo>
                      <a:lnTo>
                        <a:pt x="486" y="881"/>
                      </a:lnTo>
                      <a:lnTo>
                        <a:pt x="445" y="881"/>
                      </a:lnTo>
                      <a:lnTo>
                        <a:pt x="404" y="879"/>
                      </a:lnTo>
                      <a:lnTo>
                        <a:pt x="364" y="876"/>
                      </a:lnTo>
                      <a:lnTo>
                        <a:pt x="323" y="869"/>
                      </a:lnTo>
                      <a:lnTo>
                        <a:pt x="323" y="869"/>
                      </a:lnTo>
                      <a:lnTo>
                        <a:pt x="305" y="866"/>
                      </a:lnTo>
                      <a:lnTo>
                        <a:pt x="286" y="866"/>
                      </a:lnTo>
                      <a:lnTo>
                        <a:pt x="268" y="866"/>
                      </a:lnTo>
                      <a:lnTo>
                        <a:pt x="249" y="867"/>
                      </a:lnTo>
                      <a:lnTo>
                        <a:pt x="210" y="873"/>
                      </a:lnTo>
                      <a:lnTo>
                        <a:pt x="173" y="877"/>
                      </a:lnTo>
                      <a:lnTo>
                        <a:pt x="173" y="877"/>
                      </a:lnTo>
                      <a:lnTo>
                        <a:pt x="152" y="881"/>
                      </a:lnTo>
                      <a:lnTo>
                        <a:pt x="123" y="887"/>
                      </a:lnTo>
                      <a:lnTo>
                        <a:pt x="123" y="887"/>
                      </a:lnTo>
                      <a:lnTo>
                        <a:pt x="132" y="853"/>
                      </a:lnTo>
                      <a:lnTo>
                        <a:pt x="136" y="840"/>
                      </a:lnTo>
                      <a:lnTo>
                        <a:pt x="142" y="828"/>
                      </a:lnTo>
                      <a:lnTo>
                        <a:pt x="142" y="828"/>
                      </a:lnTo>
                      <a:lnTo>
                        <a:pt x="152" y="812"/>
                      </a:lnTo>
                      <a:lnTo>
                        <a:pt x="160" y="798"/>
                      </a:lnTo>
                      <a:lnTo>
                        <a:pt x="164" y="784"/>
                      </a:lnTo>
                      <a:lnTo>
                        <a:pt x="166" y="771"/>
                      </a:lnTo>
                      <a:lnTo>
                        <a:pt x="166" y="758"/>
                      </a:lnTo>
                      <a:lnTo>
                        <a:pt x="160" y="744"/>
                      </a:lnTo>
                      <a:lnTo>
                        <a:pt x="153" y="731"/>
                      </a:lnTo>
                      <a:lnTo>
                        <a:pt x="140" y="717"/>
                      </a:lnTo>
                      <a:lnTo>
                        <a:pt x="140" y="717"/>
                      </a:lnTo>
                      <a:lnTo>
                        <a:pt x="128" y="703"/>
                      </a:lnTo>
                      <a:lnTo>
                        <a:pt x="119" y="689"/>
                      </a:lnTo>
                      <a:lnTo>
                        <a:pt x="112" y="673"/>
                      </a:lnTo>
                      <a:lnTo>
                        <a:pt x="108" y="659"/>
                      </a:lnTo>
                      <a:lnTo>
                        <a:pt x="105" y="644"/>
                      </a:lnTo>
                      <a:lnTo>
                        <a:pt x="105" y="627"/>
                      </a:lnTo>
                      <a:lnTo>
                        <a:pt x="106" y="611"/>
                      </a:lnTo>
                      <a:lnTo>
                        <a:pt x="108" y="593"/>
                      </a:lnTo>
                      <a:lnTo>
                        <a:pt x="108" y="593"/>
                      </a:lnTo>
                      <a:lnTo>
                        <a:pt x="109" y="570"/>
                      </a:lnTo>
                      <a:lnTo>
                        <a:pt x="109" y="546"/>
                      </a:lnTo>
                      <a:lnTo>
                        <a:pt x="109" y="522"/>
                      </a:lnTo>
                      <a:lnTo>
                        <a:pt x="109" y="498"/>
                      </a:lnTo>
                      <a:lnTo>
                        <a:pt x="109" y="498"/>
                      </a:lnTo>
                      <a:lnTo>
                        <a:pt x="108" y="477"/>
                      </a:lnTo>
                      <a:lnTo>
                        <a:pt x="105" y="458"/>
                      </a:lnTo>
                      <a:lnTo>
                        <a:pt x="99" y="441"/>
                      </a:lnTo>
                      <a:lnTo>
                        <a:pt x="91" y="426"/>
                      </a:lnTo>
                      <a:lnTo>
                        <a:pt x="80" y="412"/>
                      </a:lnTo>
                      <a:lnTo>
                        <a:pt x="67" y="399"/>
                      </a:lnTo>
                      <a:lnTo>
                        <a:pt x="53" y="386"/>
                      </a:lnTo>
                      <a:lnTo>
                        <a:pt x="37" y="376"/>
                      </a:lnTo>
                      <a:lnTo>
                        <a:pt x="37" y="376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14" y="334"/>
                      </a:lnTo>
                      <a:lnTo>
                        <a:pt x="22" y="325"/>
                      </a:lnTo>
                      <a:lnTo>
                        <a:pt x="29" y="318"/>
                      </a:lnTo>
                      <a:lnTo>
                        <a:pt x="29" y="318"/>
                      </a:lnTo>
                      <a:lnTo>
                        <a:pt x="39" y="308"/>
                      </a:lnTo>
                      <a:lnTo>
                        <a:pt x="46" y="298"/>
                      </a:lnTo>
                      <a:lnTo>
                        <a:pt x="51" y="287"/>
                      </a:lnTo>
                      <a:lnTo>
                        <a:pt x="54" y="276"/>
                      </a:lnTo>
                      <a:lnTo>
                        <a:pt x="57" y="263"/>
                      </a:lnTo>
                      <a:lnTo>
                        <a:pt x="57" y="252"/>
                      </a:lnTo>
                      <a:lnTo>
                        <a:pt x="56" y="239"/>
                      </a:lnTo>
                      <a:lnTo>
                        <a:pt x="54" y="226"/>
                      </a:lnTo>
                      <a:lnTo>
                        <a:pt x="54" y="226"/>
                      </a:lnTo>
                      <a:lnTo>
                        <a:pt x="50" y="212"/>
                      </a:lnTo>
                      <a:lnTo>
                        <a:pt x="47" y="198"/>
                      </a:lnTo>
                      <a:lnTo>
                        <a:pt x="36" y="172"/>
                      </a:lnTo>
                      <a:lnTo>
                        <a:pt x="36" y="172"/>
                      </a:lnTo>
                      <a:lnTo>
                        <a:pt x="33" y="163"/>
                      </a:lnTo>
                      <a:lnTo>
                        <a:pt x="31" y="156"/>
                      </a:lnTo>
                      <a:lnTo>
                        <a:pt x="31" y="148"/>
                      </a:lnTo>
                      <a:lnTo>
                        <a:pt x="34" y="141"/>
                      </a:lnTo>
                      <a:lnTo>
                        <a:pt x="37" y="136"/>
                      </a:lnTo>
                      <a:lnTo>
                        <a:pt x="43" y="130"/>
                      </a:lnTo>
                      <a:lnTo>
                        <a:pt x="57" y="119"/>
                      </a:lnTo>
                      <a:lnTo>
                        <a:pt x="57" y="119"/>
                      </a:lnTo>
                      <a:lnTo>
                        <a:pt x="64" y="113"/>
                      </a:lnTo>
                      <a:lnTo>
                        <a:pt x="72" y="106"/>
                      </a:lnTo>
                      <a:lnTo>
                        <a:pt x="85" y="90"/>
                      </a:lnTo>
                      <a:lnTo>
                        <a:pt x="111" y="59"/>
                      </a:lnTo>
                      <a:lnTo>
                        <a:pt x="111" y="59"/>
                      </a:lnTo>
                      <a:lnTo>
                        <a:pt x="129" y="37"/>
                      </a:lnTo>
                      <a:lnTo>
                        <a:pt x="147" y="13"/>
                      </a:lnTo>
                      <a:lnTo>
                        <a:pt x="147" y="13"/>
                      </a:lnTo>
                      <a:lnTo>
                        <a:pt x="150" y="7"/>
                      </a:lnTo>
                      <a:lnTo>
                        <a:pt x="155" y="4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7" y="0"/>
                      </a:lnTo>
                      <a:lnTo>
                        <a:pt x="172" y="1"/>
                      </a:lnTo>
                      <a:lnTo>
                        <a:pt x="177" y="4"/>
                      </a:lnTo>
                      <a:lnTo>
                        <a:pt x="181" y="7"/>
                      </a:lnTo>
                      <a:lnTo>
                        <a:pt x="181" y="7"/>
                      </a:lnTo>
                      <a:lnTo>
                        <a:pt x="198" y="21"/>
                      </a:lnTo>
                      <a:lnTo>
                        <a:pt x="215" y="37"/>
                      </a:lnTo>
                      <a:lnTo>
                        <a:pt x="230" y="52"/>
                      </a:lnTo>
                      <a:lnTo>
                        <a:pt x="244" y="69"/>
                      </a:lnTo>
                      <a:lnTo>
                        <a:pt x="249" y="78"/>
                      </a:lnTo>
                      <a:lnTo>
                        <a:pt x="254" y="88"/>
                      </a:lnTo>
                      <a:lnTo>
                        <a:pt x="258" y="96"/>
                      </a:lnTo>
                      <a:lnTo>
                        <a:pt x="261" y="107"/>
                      </a:lnTo>
                      <a:lnTo>
                        <a:pt x="263" y="117"/>
                      </a:lnTo>
                      <a:lnTo>
                        <a:pt x="265" y="129"/>
                      </a:lnTo>
                      <a:lnTo>
                        <a:pt x="265" y="141"/>
                      </a:lnTo>
                      <a:lnTo>
                        <a:pt x="263" y="154"/>
                      </a:lnTo>
                      <a:lnTo>
                        <a:pt x="263" y="154"/>
                      </a:lnTo>
                      <a:lnTo>
                        <a:pt x="263" y="160"/>
                      </a:lnTo>
                      <a:lnTo>
                        <a:pt x="263" y="165"/>
                      </a:lnTo>
                      <a:lnTo>
                        <a:pt x="265" y="170"/>
                      </a:lnTo>
                      <a:lnTo>
                        <a:pt x="268" y="172"/>
                      </a:lnTo>
                      <a:lnTo>
                        <a:pt x="272" y="174"/>
                      </a:lnTo>
                      <a:lnTo>
                        <a:pt x="276" y="175"/>
                      </a:lnTo>
                      <a:lnTo>
                        <a:pt x="286" y="177"/>
                      </a:lnTo>
                      <a:lnTo>
                        <a:pt x="286" y="177"/>
                      </a:lnTo>
                      <a:lnTo>
                        <a:pt x="464" y="188"/>
                      </a:lnTo>
                      <a:lnTo>
                        <a:pt x="464" y="188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0" name="Freeform 14"/>
                <p:cNvSpPr>
                  <a:spLocks/>
                </p:cNvSpPr>
                <p:nvPr/>
              </p:nvSpPr>
              <p:spPr bwMode="auto">
                <a:xfrm>
                  <a:off x="1843" y="1505"/>
                  <a:ext cx="650" cy="896"/>
                </a:xfrm>
                <a:custGeom>
                  <a:avLst/>
                  <a:gdLst>
                    <a:gd name="T0" fmla="*/ 105 w 650"/>
                    <a:gd name="T1" fmla="*/ 143 h 896"/>
                    <a:gd name="T2" fmla="*/ 119 w 650"/>
                    <a:gd name="T3" fmla="*/ 115 h 896"/>
                    <a:gd name="T4" fmla="*/ 126 w 650"/>
                    <a:gd name="T5" fmla="*/ 18 h 896"/>
                    <a:gd name="T6" fmla="*/ 197 w 650"/>
                    <a:gd name="T7" fmla="*/ 35 h 896"/>
                    <a:gd name="T8" fmla="*/ 229 w 650"/>
                    <a:gd name="T9" fmla="*/ 62 h 896"/>
                    <a:gd name="T10" fmla="*/ 248 w 650"/>
                    <a:gd name="T11" fmla="*/ 88 h 896"/>
                    <a:gd name="T12" fmla="*/ 273 w 650"/>
                    <a:gd name="T13" fmla="*/ 99 h 896"/>
                    <a:gd name="T14" fmla="*/ 311 w 650"/>
                    <a:gd name="T15" fmla="*/ 95 h 896"/>
                    <a:gd name="T16" fmla="*/ 351 w 650"/>
                    <a:gd name="T17" fmla="*/ 78 h 896"/>
                    <a:gd name="T18" fmla="*/ 372 w 650"/>
                    <a:gd name="T19" fmla="*/ 51 h 896"/>
                    <a:gd name="T20" fmla="*/ 430 w 650"/>
                    <a:gd name="T21" fmla="*/ 1 h 896"/>
                    <a:gd name="T22" fmla="*/ 450 w 650"/>
                    <a:gd name="T23" fmla="*/ 1 h 896"/>
                    <a:gd name="T24" fmla="*/ 485 w 650"/>
                    <a:gd name="T25" fmla="*/ 27 h 896"/>
                    <a:gd name="T26" fmla="*/ 525 w 650"/>
                    <a:gd name="T27" fmla="*/ 86 h 896"/>
                    <a:gd name="T28" fmla="*/ 528 w 650"/>
                    <a:gd name="T29" fmla="*/ 126 h 896"/>
                    <a:gd name="T30" fmla="*/ 531 w 650"/>
                    <a:gd name="T31" fmla="*/ 219 h 896"/>
                    <a:gd name="T32" fmla="*/ 548 w 650"/>
                    <a:gd name="T33" fmla="*/ 298 h 896"/>
                    <a:gd name="T34" fmla="*/ 603 w 650"/>
                    <a:gd name="T35" fmla="*/ 389 h 896"/>
                    <a:gd name="T36" fmla="*/ 635 w 650"/>
                    <a:gd name="T37" fmla="*/ 431 h 896"/>
                    <a:gd name="T38" fmla="*/ 645 w 650"/>
                    <a:gd name="T39" fmla="*/ 501 h 896"/>
                    <a:gd name="T40" fmla="*/ 650 w 650"/>
                    <a:gd name="T41" fmla="*/ 637 h 896"/>
                    <a:gd name="T42" fmla="*/ 633 w 650"/>
                    <a:gd name="T43" fmla="*/ 683 h 896"/>
                    <a:gd name="T44" fmla="*/ 617 w 650"/>
                    <a:gd name="T45" fmla="*/ 720 h 896"/>
                    <a:gd name="T46" fmla="*/ 609 w 650"/>
                    <a:gd name="T47" fmla="*/ 757 h 896"/>
                    <a:gd name="T48" fmla="*/ 582 w 650"/>
                    <a:gd name="T49" fmla="*/ 784 h 896"/>
                    <a:gd name="T50" fmla="*/ 573 w 650"/>
                    <a:gd name="T51" fmla="*/ 799 h 896"/>
                    <a:gd name="T52" fmla="*/ 558 w 650"/>
                    <a:gd name="T53" fmla="*/ 850 h 896"/>
                    <a:gd name="T54" fmla="*/ 539 w 650"/>
                    <a:gd name="T55" fmla="*/ 886 h 896"/>
                    <a:gd name="T56" fmla="*/ 522 w 650"/>
                    <a:gd name="T57" fmla="*/ 894 h 896"/>
                    <a:gd name="T58" fmla="*/ 464 w 650"/>
                    <a:gd name="T59" fmla="*/ 887 h 896"/>
                    <a:gd name="T60" fmla="*/ 408 w 650"/>
                    <a:gd name="T61" fmla="*/ 853 h 896"/>
                    <a:gd name="T62" fmla="*/ 367 w 650"/>
                    <a:gd name="T63" fmla="*/ 819 h 896"/>
                    <a:gd name="T64" fmla="*/ 276 w 650"/>
                    <a:gd name="T65" fmla="*/ 761 h 896"/>
                    <a:gd name="T66" fmla="*/ 266 w 650"/>
                    <a:gd name="T67" fmla="*/ 746 h 896"/>
                    <a:gd name="T68" fmla="*/ 263 w 650"/>
                    <a:gd name="T69" fmla="*/ 692 h 896"/>
                    <a:gd name="T70" fmla="*/ 246 w 650"/>
                    <a:gd name="T71" fmla="*/ 613 h 896"/>
                    <a:gd name="T72" fmla="*/ 235 w 650"/>
                    <a:gd name="T73" fmla="*/ 577 h 896"/>
                    <a:gd name="T74" fmla="*/ 225 w 650"/>
                    <a:gd name="T75" fmla="*/ 506 h 896"/>
                    <a:gd name="T76" fmla="*/ 207 w 650"/>
                    <a:gd name="T77" fmla="*/ 475 h 896"/>
                    <a:gd name="T78" fmla="*/ 170 w 650"/>
                    <a:gd name="T79" fmla="*/ 451 h 896"/>
                    <a:gd name="T80" fmla="*/ 150 w 650"/>
                    <a:gd name="T81" fmla="*/ 427 h 896"/>
                    <a:gd name="T82" fmla="*/ 140 w 650"/>
                    <a:gd name="T83" fmla="*/ 395 h 896"/>
                    <a:gd name="T84" fmla="*/ 102 w 650"/>
                    <a:gd name="T85" fmla="*/ 347 h 896"/>
                    <a:gd name="T86" fmla="*/ 53 w 650"/>
                    <a:gd name="T87" fmla="*/ 338 h 896"/>
                    <a:gd name="T88" fmla="*/ 10 w 650"/>
                    <a:gd name="T89" fmla="*/ 324 h 896"/>
                    <a:gd name="T90" fmla="*/ 0 w 650"/>
                    <a:gd name="T91" fmla="*/ 308 h 896"/>
                    <a:gd name="T92" fmla="*/ 10 w 650"/>
                    <a:gd name="T93" fmla="*/ 289 h 896"/>
                    <a:gd name="T94" fmla="*/ 40 w 650"/>
                    <a:gd name="T95" fmla="*/ 274 h 896"/>
                    <a:gd name="T96" fmla="*/ 71 w 650"/>
                    <a:gd name="T97" fmla="*/ 256 h 896"/>
                    <a:gd name="T98" fmla="*/ 88 w 650"/>
                    <a:gd name="T99" fmla="*/ 214 h 896"/>
                    <a:gd name="T100" fmla="*/ 87 w 650"/>
                    <a:gd name="T101" fmla="*/ 175 h 8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50" h="896">
                      <a:moveTo>
                        <a:pt x="88" y="150"/>
                      </a:moveTo>
                      <a:lnTo>
                        <a:pt x="88" y="150"/>
                      </a:lnTo>
                      <a:lnTo>
                        <a:pt x="98" y="147"/>
                      </a:lnTo>
                      <a:lnTo>
                        <a:pt x="105" y="143"/>
                      </a:lnTo>
                      <a:lnTo>
                        <a:pt x="111" y="137"/>
                      </a:lnTo>
                      <a:lnTo>
                        <a:pt x="115" y="130"/>
                      </a:lnTo>
                      <a:lnTo>
                        <a:pt x="118" y="123"/>
                      </a:lnTo>
                      <a:lnTo>
                        <a:pt x="119" y="115"/>
                      </a:lnTo>
                      <a:lnTo>
                        <a:pt x="120" y="96"/>
                      </a:lnTo>
                      <a:lnTo>
                        <a:pt x="120" y="96"/>
                      </a:lnTo>
                      <a:lnTo>
                        <a:pt x="123" y="57"/>
                      </a:lnTo>
                      <a:lnTo>
                        <a:pt x="126" y="18"/>
                      </a:lnTo>
                      <a:lnTo>
                        <a:pt x="126" y="18"/>
                      </a:lnTo>
                      <a:lnTo>
                        <a:pt x="164" y="25"/>
                      </a:lnTo>
                      <a:lnTo>
                        <a:pt x="181" y="30"/>
                      </a:lnTo>
                      <a:lnTo>
                        <a:pt x="197" y="35"/>
                      </a:lnTo>
                      <a:lnTo>
                        <a:pt x="197" y="35"/>
                      </a:lnTo>
                      <a:lnTo>
                        <a:pt x="208" y="42"/>
                      </a:lnTo>
                      <a:lnTo>
                        <a:pt x="219" y="51"/>
                      </a:lnTo>
                      <a:lnTo>
                        <a:pt x="229" y="62"/>
                      </a:lnTo>
                      <a:lnTo>
                        <a:pt x="238" y="73"/>
                      </a:lnTo>
                      <a:lnTo>
                        <a:pt x="238" y="73"/>
                      </a:lnTo>
                      <a:lnTo>
                        <a:pt x="242" y="82"/>
                      </a:lnTo>
                      <a:lnTo>
                        <a:pt x="248" y="88"/>
                      </a:lnTo>
                      <a:lnTo>
                        <a:pt x="253" y="92"/>
                      </a:lnTo>
                      <a:lnTo>
                        <a:pt x="259" y="96"/>
                      </a:lnTo>
                      <a:lnTo>
                        <a:pt x="266" y="98"/>
                      </a:lnTo>
                      <a:lnTo>
                        <a:pt x="273" y="99"/>
                      </a:lnTo>
                      <a:lnTo>
                        <a:pt x="282" y="99"/>
                      </a:lnTo>
                      <a:lnTo>
                        <a:pt x="289" y="98"/>
                      </a:lnTo>
                      <a:lnTo>
                        <a:pt x="289" y="98"/>
                      </a:lnTo>
                      <a:lnTo>
                        <a:pt x="311" y="95"/>
                      </a:lnTo>
                      <a:lnTo>
                        <a:pt x="321" y="92"/>
                      </a:lnTo>
                      <a:lnTo>
                        <a:pt x="333" y="89"/>
                      </a:lnTo>
                      <a:lnTo>
                        <a:pt x="341" y="85"/>
                      </a:lnTo>
                      <a:lnTo>
                        <a:pt x="351" y="78"/>
                      </a:lnTo>
                      <a:lnTo>
                        <a:pt x="360" y="71"/>
                      </a:lnTo>
                      <a:lnTo>
                        <a:pt x="367" y="59"/>
                      </a:lnTo>
                      <a:lnTo>
                        <a:pt x="367" y="59"/>
                      </a:lnTo>
                      <a:lnTo>
                        <a:pt x="372" y="51"/>
                      </a:lnTo>
                      <a:lnTo>
                        <a:pt x="379" y="42"/>
                      </a:lnTo>
                      <a:lnTo>
                        <a:pt x="395" y="28"/>
                      </a:lnTo>
                      <a:lnTo>
                        <a:pt x="412" y="15"/>
                      </a:lnTo>
                      <a:lnTo>
                        <a:pt x="430" y="1"/>
                      </a:lnTo>
                      <a:lnTo>
                        <a:pt x="430" y="1"/>
                      </a:lnTo>
                      <a:lnTo>
                        <a:pt x="436" y="0"/>
                      </a:lnTo>
                      <a:lnTo>
                        <a:pt x="443" y="0"/>
                      </a:lnTo>
                      <a:lnTo>
                        <a:pt x="450" y="1"/>
                      </a:lnTo>
                      <a:lnTo>
                        <a:pt x="456" y="4"/>
                      </a:lnTo>
                      <a:lnTo>
                        <a:pt x="456" y="4"/>
                      </a:lnTo>
                      <a:lnTo>
                        <a:pt x="471" y="15"/>
                      </a:lnTo>
                      <a:lnTo>
                        <a:pt x="485" y="27"/>
                      </a:lnTo>
                      <a:lnTo>
                        <a:pt x="498" y="40"/>
                      </a:lnTo>
                      <a:lnTo>
                        <a:pt x="510" y="54"/>
                      </a:lnTo>
                      <a:lnTo>
                        <a:pt x="518" y="69"/>
                      </a:lnTo>
                      <a:lnTo>
                        <a:pt x="525" y="86"/>
                      </a:lnTo>
                      <a:lnTo>
                        <a:pt x="527" y="95"/>
                      </a:lnTo>
                      <a:lnTo>
                        <a:pt x="528" y="105"/>
                      </a:lnTo>
                      <a:lnTo>
                        <a:pt x="529" y="115"/>
                      </a:lnTo>
                      <a:lnTo>
                        <a:pt x="528" y="126"/>
                      </a:lnTo>
                      <a:lnTo>
                        <a:pt x="528" y="126"/>
                      </a:lnTo>
                      <a:lnTo>
                        <a:pt x="528" y="148"/>
                      </a:lnTo>
                      <a:lnTo>
                        <a:pt x="528" y="173"/>
                      </a:lnTo>
                      <a:lnTo>
                        <a:pt x="531" y="219"/>
                      </a:lnTo>
                      <a:lnTo>
                        <a:pt x="531" y="219"/>
                      </a:lnTo>
                      <a:lnTo>
                        <a:pt x="534" y="246"/>
                      </a:lnTo>
                      <a:lnTo>
                        <a:pt x="539" y="273"/>
                      </a:lnTo>
                      <a:lnTo>
                        <a:pt x="548" y="298"/>
                      </a:lnTo>
                      <a:lnTo>
                        <a:pt x="558" y="323"/>
                      </a:lnTo>
                      <a:lnTo>
                        <a:pt x="570" y="345"/>
                      </a:lnTo>
                      <a:lnTo>
                        <a:pt x="586" y="368"/>
                      </a:lnTo>
                      <a:lnTo>
                        <a:pt x="603" y="389"/>
                      </a:lnTo>
                      <a:lnTo>
                        <a:pt x="621" y="410"/>
                      </a:lnTo>
                      <a:lnTo>
                        <a:pt x="621" y="410"/>
                      </a:lnTo>
                      <a:lnTo>
                        <a:pt x="628" y="420"/>
                      </a:lnTo>
                      <a:lnTo>
                        <a:pt x="635" y="431"/>
                      </a:lnTo>
                      <a:lnTo>
                        <a:pt x="640" y="444"/>
                      </a:lnTo>
                      <a:lnTo>
                        <a:pt x="641" y="456"/>
                      </a:lnTo>
                      <a:lnTo>
                        <a:pt x="641" y="456"/>
                      </a:lnTo>
                      <a:lnTo>
                        <a:pt x="645" y="501"/>
                      </a:lnTo>
                      <a:lnTo>
                        <a:pt x="648" y="546"/>
                      </a:lnTo>
                      <a:lnTo>
                        <a:pt x="650" y="591"/>
                      </a:lnTo>
                      <a:lnTo>
                        <a:pt x="650" y="637"/>
                      </a:lnTo>
                      <a:lnTo>
                        <a:pt x="650" y="637"/>
                      </a:lnTo>
                      <a:lnTo>
                        <a:pt x="648" y="645"/>
                      </a:lnTo>
                      <a:lnTo>
                        <a:pt x="647" y="652"/>
                      </a:lnTo>
                      <a:lnTo>
                        <a:pt x="640" y="668"/>
                      </a:lnTo>
                      <a:lnTo>
                        <a:pt x="633" y="683"/>
                      </a:lnTo>
                      <a:lnTo>
                        <a:pt x="626" y="699"/>
                      </a:lnTo>
                      <a:lnTo>
                        <a:pt x="626" y="699"/>
                      </a:lnTo>
                      <a:lnTo>
                        <a:pt x="621" y="709"/>
                      </a:lnTo>
                      <a:lnTo>
                        <a:pt x="617" y="720"/>
                      </a:lnTo>
                      <a:lnTo>
                        <a:pt x="617" y="720"/>
                      </a:lnTo>
                      <a:lnTo>
                        <a:pt x="613" y="739"/>
                      </a:lnTo>
                      <a:lnTo>
                        <a:pt x="611" y="747"/>
                      </a:lnTo>
                      <a:lnTo>
                        <a:pt x="609" y="757"/>
                      </a:lnTo>
                      <a:lnTo>
                        <a:pt x="604" y="764"/>
                      </a:lnTo>
                      <a:lnTo>
                        <a:pt x="599" y="773"/>
                      </a:lnTo>
                      <a:lnTo>
                        <a:pt x="592" y="778"/>
                      </a:lnTo>
                      <a:lnTo>
                        <a:pt x="582" y="784"/>
                      </a:lnTo>
                      <a:lnTo>
                        <a:pt x="582" y="784"/>
                      </a:lnTo>
                      <a:lnTo>
                        <a:pt x="579" y="787"/>
                      </a:lnTo>
                      <a:lnTo>
                        <a:pt x="576" y="790"/>
                      </a:lnTo>
                      <a:lnTo>
                        <a:pt x="573" y="799"/>
                      </a:lnTo>
                      <a:lnTo>
                        <a:pt x="570" y="811"/>
                      </a:lnTo>
                      <a:lnTo>
                        <a:pt x="568" y="822"/>
                      </a:lnTo>
                      <a:lnTo>
                        <a:pt x="568" y="822"/>
                      </a:lnTo>
                      <a:lnTo>
                        <a:pt x="558" y="850"/>
                      </a:lnTo>
                      <a:lnTo>
                        <a:pt x="548" y="877"/>
                      </a:lnTo>
                      <a:lnTo>
                        <a:pt x="548" y="877"/>
                      </a:lnTo>
                      <a:lnTo>
                        <a:pt x="543" y="881"/>
                      </a:lnTo>
                      <a:lnTo>
                        <a:pt x="539" y="886"/>
                      </a:lnTo>
                      <a:lnTo>
                        <a:pt x="534" y="890"/>
                      </a:lnTo>
                      <a:lnTo>
                        <a:pt x="528" y="893"/>
                      </a:lnTo>
                      <a:lnTo>
                        <a:pt x="528" y="893"/>
                      </a:lnTo>
                      <a:lnTo>
                        <a:pt x="522" y="894"/>
                      </a:lnTo>
                      <a:lnTo>
                        <a:pt x="515" y="896"/>
                      </a:lnTo>
                      <a:lnTo>
                        <a:pt x="500" y="896"/>
                      </a:lnTo>
                      <a:lnTo>
                        <a:pt x="483" y="893"/>
                      </a:lnTo>
                      <a:lnTo>
                        <a:pt x="464" y="887"/>
                      </a:lnTo>
                      <a:lnTo>
                        <a:pt x="446" y="880"/>
                      </a:lnTo>
                      <a:lnTo>
                        <a:pt x="430" y="872"/>
                      </a:lnTo>
                      <a:lnTo>
                        <a:pt x="416" y="863"/>
                      </a:lnTo>
                      <a:lnTo>
                        <a:pt x="408" y="853"/>
                      </a:lnTo>
                      <a:lnTo>
                        <a:pt x="408" y="853"/>
                      </a:lnTo>
                      <a:lnTo>
                        <a:pt x="398" y="843"/>
                      </a:lnTo>
                      <a:lnTo>
                        <a:pt x="388" y="835"/>
                      </a:lnTo>
                      <a:lnTo>
                        <a:pt x="367" y="819"/>
                      </a:lnTo>
                      <a:lnTo>
                        <a:pt x="367" y="819"/>
                      </a:lnTo>
                      <a:lnTo>
                        <a:pt x="320" y="791"/>
                      </a:lnTo>
                      <a:lnTo>
                        <a:pt x="297" y="777"/>
                      </a:lnTo>
                      <a:lnTo>
                        <a:pt x="276" y="761"/>
                      </a:lnTo>
                      <a:lnTo>
                        <a:pt x="276" y="761"/>
                      </a:lnTo>
                      <a:lnTo>
                        <a:pt x="272" y="758"/>
                      </a:lnTo>
                      <a:lnTo>
                        <a:pt x="270" y="754"/>
                      </a:lnTo>
                      <a:lnTo>
                        <a:pt x="266" y="746"/>
                      </a:lnTo>
                      <a:lnTo>
                        <a:pt x="265" y="736"/>
                      </a:lnTo>
                      <a:lnTo>
                        <a:pt x="263" y="726"/>
                      </a:lnTo>
                      <a:lnTo>
                        <a:pt x="263" y="726"/>
                      </a:lnTo>
                      <a:lnTo>
                        <a:pt x="263" y="692"/>
                      </a:lnTo>
                      <a:lnTo>
                        <a:pt x="259" y="661"/>
                      </a:lnTo>
                      <a:lnTo>
                        <a:pt x="256" y="644"/>
                      </a:lnTo>
                      <a:lnTo>
                        <a:pt x="252" y="628"/>
                      </a:lnTo>
                      <a:lnTo>
                        <a:pt x="246" y="613"/>
                      </a:lnTo>
                      <a:lnTo>
                        <a:pt x="241" y="597"/>
                      </a:lnTo>
                      <a:lnTo>
                        <a:pt x="241" y="597"/>
                      </a:lnTo>
                      <a:lnTo>
                        <a:pt x="238" y="587"/>
                      </a:lnTo>
                      <a:lnTo>
                        <a:pt x="235" y="577"/>
                      </a:lnTo>
                      <a:lnTo>
                        <a:pt x="231" y="557"/>
                      </a:lnTo>
                      <a:lnTo>
                        <a:pt x="228" y="516"/>
                      </a:lnTo>
                      <a:lnTo>
                        <a:pt x="228" y="516"/>
                      </a:lnTo>
                      <a:lnTo>
                        <a:pt x="225" y="506"/>
                      </a:lnTo>
                      <a:lnTo>
                        <a:pt x="222" y="498"/>
                      </a:lnTo>
                      <a:lnTo>
                        <a:pt x="218" y="490"/>
                      </a:lnTo>
                      <a:lnTo>
                        <a:pt x="214" y="482"/>
                      </a:lnTo>
                      <a:lnTo>
                        <a:pt x="207" y="475"/>
                      </a:lnTo>
                      <a:lnTo>
                        <a:pt x="200" y="470"/>
                      </a:lnTo>
                      <a:lnTo>
                        <a:pt x="184" y="460"/>
                      </a:lnTo>
                      <a:lnTo>
                        <a:pt x="184" y="460"/>
                      </a:lnTo>
                      <a:lnTo>
                        <a:pt x="170" y="451"/>
                      </a:lnTo>
                      <a:lnTo>
                        <a:pt x="163" y="446"/>
                      </a:lnTo>
                      <a:lnTo>
                        <a:pt x="159" y="441"/>
                      </a:lnTo>
                      <a:lnTo>
                        <a:pt x="154" y="434"/>
                      </a:lnTo>
                      <a:lnTo>
                        <a:pt x="150" y="427"/>
                      </a:lnTo>
                      <a:lnTo>
                        <a:pt x="147" y="420"/>
                      </a:lnTo>
                      <a:lnTo>
                        <a:pt x="145" y="410"/>
                      </a:lnTo>
                      <a:lnTo>
                        <a:pt x="145" y="410"/>
                      </a:lnTo>
                      <a:lnTo>
                        <a:pt x="140" y="395"/>
                      </a:lnTo>
                      <a:lnTo>
                        <a:pt x="135" y="379"/>
                      </a:lnTo>
                      <a:lnTo>
                        <a:pt x="126" y="366"/>
                      </a:lnTo>
                      <a:lnTo>
                        <a:pt x="115" y="355"/>
                      </a:lnTo>
                      <a:lnTo>
                        <a:pt x="102" y="347"/>
                      </a:lnTo>
                      <a:lnTo>
                        <a:pt x="87" y="341"/>
                      </a:lnTo>
                      <a:lnTo>
                        <a:pt x="71" y="338"/>
                      </a:lnTo>
                      <a:lnTo>
                        <a:pt x="53" y="338"/>
                      </a:lnTo>
                      <a:lnTo>
                        <a:pt x="53" y="338"/>
                      </a:lnTo>
                      <a:lnTo>
                        <a:pt x="41" y="337"/>
                      </a:lnTo>
                      <a:lnTo>
                        <a:pt x="30" y="334"/>
                      </a:lnTo>
                      <a:lnTo>
                        <a:pt x="20" y="330"/>
                      </a:lnTo>
                      <a:lnTo>
                        <a:pt x="10" y="324"/>
                      </a:lnTo>
                      <a:lnTo>
                        <a:pt x="10" y="324"/>
                      </a:lnTo>
                      <a:lnTo>
                        <a:pt x="4" y="320"/>
                      </a:lnTo>
                      <a:lnTo>
                        <a:pt x="2" y="314"/>
                      </a:lnTo>
                      <a:lnTo>
                        <a:pt x="0" y="308"/>
                      </a:lnTo>
                      <a:lnTo>
                        <a:pt x="0" y="303"/>
                      </a:lnTo>
                      <a:lnTo>
                        <a:pt x="2" y="298"/>
                      </a:lnTo>
                      <a:lnTo>
                        <a:pt x="6" y="293"/>
                      </a:lnTo>
                      <a:lnTo>
                        <a:pt x="10" y="289"/>
                      </a:lnTo>
                      <a:lnTo>
                        <a:pt x="16" y="284"/>
                      </a:lnTo>
                      <a:lnTo>
                        <a:pt x="16" y="284"/>
                      </a:lnTo>
                      <a:lnTo>
                        <a:pt x="27" y="280"/>
                      </a:lnTo>
                      <a:lnTo>
                        <a:pt x="40" y="274"/>
                      </a:lnTo>
                      <a:lnTo>
                        <a:pt x="40" y="274"/>
                      </a:lnTo>
                      <a:lnTo>
                        <a:pt x="51" y="269"/>
                      </a:lnTo>
                      <a:lnTo>
                        <a:pt x="62" y="263"/>
                      </a:lnTo>
                      <a:lnTo>
                        <a:pt x="71" y="256"/>
                      </a:lnTo>
                      <a:lnTo>
                        <a:pt x="78" y="248"/>
                      </a:lnTo>
                      <a:lnTo>
                        <a:pt x="84" y="238"/>
                      </a:lnTo>
                      <a:lnTo>
                        <a:pt x="88" y="226"/>
                      </a:lnTo>
                      <a:lnTo>
                        <a:pt x="88" y="214"/>
                      </a:lnTo>
                      <a:lnTo>
                        <a:pt x="88" y="199"/>
                      </a:lnTo>
                      <a:lnTo>
                        <a:pt x="88" y="199"/>
                      </a:lnTo>
                      <a:lnTo>
                        <a:pt x="87" y="188"/>
                      </a:lnTo>
                      <a:lnTo>
                        <a:pt x="87" y="175"/>
                      </a:lnTo>
                      <a:lnTo>
                        <a:pt x="88" y="150"/>
                      </a:lnTo>
                      <a:lnTo>
                        <a:pt x="88" y="15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1" name="Freeform 15"/>
                <p:cNvSpPr>
                  <a:spLocks/>
                </p:cNvSpPr>
                <p:nvPr/>
              </p:nvSpPr>
              <p:spPr bwMode="auto">
                <a:xfrm>
                  <a:off x="2771" y="2487"/>
                  <a:ext cx="817" cy="797"/>
                </a:xfrm>
                <a:custGeom>
                  <a:avLst/>
                  <a:gdLst>
                    <a:gd name="T0" fmla="*/ 343 w 817"/>
                    <a:gd name="T1" fmla="*/ 52 h 797"/>
                    <a:gd name="T2" fmla="*/ 333 w 817"/>
                    <a:gd name="T3" fmla="*/ 86 h 797"/>
                    <a:gd name="T4" fmla="*/ 364 w 817"/>
                    <a:gd name="T5" fmla="*/ 109 h 797"/>
                    <a:gd name="T6" fmla="*/ 432 w 817"/>
                    <a:gd name="T7" fmla="*/ 143 h 797"/>
                    <a:gd name="T8" fmla="*/ 438 w 817"/>
                    <a:gd name="T9" fmla="*/ 198 h 797"/>
                    <a:gd name="T10" fmla="*/ 493 w 817"/>
                    <a:gd name="T11" fmla="*/ 205 h 797"/>
                    <a:gd name="T12" fmla="*/ 559 w 817"/>
                    <a:gd name="T13" fmla="*/ 198 h 797"/>
                    <a:gd name="T14" fmla="*/ 599 w 817"/>
                    <a:gd name="T15" fmla="*/ 173 h 797"/>
                    <a:gd name="T16" fmla="*/ 674 w 817"/>
                    <a:gd name="T17" fmla="*/ 175 h 797"/>
                    <a:gd name="T18" fmla="*/ 674 w 817"/>
                    <a:gd name="T19" fmla="*/ 239 h 797"/>
                    <a:gd name="T20" fmla="*/ 698 w 817"/>
                    <a:gd name="T21" fmla="*/ 262 h 797"/>
                    <a:gd name="T22" fmla="*/ 756 w 817"/>
                    <a:gd name="T23" fmla="*/ 273 h 797"/>
                    <a:gd name="T24" fmla="*/ 753 w 817"/>
                    <a:gd name="T25" fmla="*/ 325 h 797"/>
                    <a:gd name="T26" fmla="*/ 794 w 817"/>
                    <a:gd name="T27" fmla="*/ 395 h 797"/>
                    <a:gd name="T28" fmla="*/ 817 w 817"/>
                    <a:gd name="T29" fmla="*/ 424 h 797"/>
                    <a:gd name="T30" fmla="*/ 767 w 817"/>
                    <a:gd name="T31" fmla="*/ 449 h 797"/>
                    <a:gd name="T32" fmla="*/ 754 w 817"/>
                    <a:gd name="T33" fmla="*/ 480 h 797"/>
                    <a:gd name="T34" fmla="*/ 719 w 817"/>
                    <a:gd name="T35" fmla="*/ 525 h 797"/>
                    <a:gd name="T36" fmla="*/ 661 w 817"/>
                    <a:gd name="T37" fmla="*/ 567 h 797"/>
                    <a:gd name="T38" fmla="*/ 641 w 817"/>
                    <a:gd name="T39" fmla="*/ 640 h 797"/>
                    <a:gd name="T40" fmla="*/ 657 w 817"/>
                    <a:gd name="T41" fmla="*/ 686 h 797"/>
                    <a:gd name="T42" fmla="*/ 658 w 817"/>
                    <a:gd name="T43" fmla="*/ 724 h 797"/>
                    <a:gd name="T44" fmla="*/ 627 w 817"/>
                    <a:gd name="T45" fmla="*/ 761 h 797"/>
                    <a:gd name="T46" fmla="*/ 590 w 817"/>
                    <a:gd name="T47" fmla="*/ 795 h 797"/>
                    <a:gd name="T48" fmla="*/ 552 w 817"/>
                    <a:gd name="T49" fmla="*/ 780 h 797"/>
                    <a:gd name="T50" fmla="*/ 459 w 817"/>
                    <a:gd name="T51" fmla="*/ 717 h 797"/>
                    <a:gd name="T52" fmla="*/ 486 w 817"/>
                    <a:gd name="T53" fmla="*/ 621 h 797"/>
                    <a:gd name="T54" fmla="*/ 457 w 817"/>
                    <a:gd name="T55" fmla="*/ 597 h 797"/>
                    <a:gd name="T56" fmla="*/ 419 w 817"/>
                    <a:gd name="T57" fmla="*/ 569 h 797"/>
                    <a:gd name="T58" fmla="*/ 419 w 817"/>
                    <a:gd name="T59" fmla="*/ 549 h 797"/>
                    <a:gd name="T60" fmla="*/ 432 w 817"/>
                    <a:gd name="T61" fmla="*/ 519 h 797"/>
                    <a:gd name="T62" fmla="*/ 416 w 817"/>
                    <a:gd name="T63" fmla="*/ 495 h 797"/>
                    <a:gd name="T64" fmla="*/ 348 w 817"/>
                    <a:gd name="T65" fmla="*/ 482 h 797"/>
                    <a:gd name="T66" fmla="*/ 184 w 817"/>
                    <a:gd name="T67" fmla="*/ 480 h 797"/>
                    <a:gd name="T68" fmla="*/ 145 w 817"/>
                    <a:gd name="T69" fmla="*/ 498 h 797"/>
                    <a:gd name="T70" fmla="*/ 95 w 817"/>
                    <a:gd name="T71" fmla="*/ 499 h 797"/>
                    <a:gd name="T72" fmla="*/ 94 w 817"/>
                    <a:gd name="T73" fmla="*/ 447 h 797"/>
                    <a:gd name="T74" fmla="*/ 63 w 817"/>
                    <a:gd name="T75" fmla="*/ 440 h 797"/>
                    <a:gd name="T76" fmla="*/ 44 w 817"/>
                    <a:gd name="T77" fmla="*/ 437 h 797"/>
                    <a:gd name="T78" fmla="*/ 33 w 817"/>
                    <a:gd name="T79" fmla="*/ 383 h 797"/>
                    <a:gd name="T80" fmla="*/ 6 w 817"/>
                    <a:gd name="T81" fmla="*/ 344 h 797"/>
                    <a:gd name="T82" fmla="*/ 10 w 817"/>
                    <a:gd name="T83" fmla="*/ 301 h 797"/>
                    <a:gd name="T84" fmla="*/ 47 w 817"/>
                    <a:gd name="T85" fmla="*/ 272 h 797"/>
                    <a:gd name="T86" fmla="*/ 56 w 817"/>
                    <a:gd name="T87" fmla="*/ 221 h 797"/>
                    <a:gd name="T88" fmla="*/ 44 w 817"/>
                    <a:gd name="T89" fmla="*/ 192 h 797"/>
                    <a:gd name="T90" fmla="*/ 57 w 817"/>
                    <a:gd name="T91" fmla="*/ 174 h 797"/>
                    <a:gd name="T92" fmla="*/ 118 w 817"/>
                    <a:gd name="T93" fmla="*/ 140 h 797"/>
                    <a:gd name="T94" fmla="*/ 140 w 817"/>
                    <a:gd name="T95" fmla="*/ 115 h 797"/>
                    <a:gd name="T96" fmla="*/ 149 w 817"/>
                    <a:gd name="T97" fmla="*/ 64 h 797"/>
                    <a:gd name="T98" fmla="*/ 170 w 817"/>
                    <a:gd name="T99" fmla="*/ 8 h 797"/>
                    <a:gd name="T100" fmla="*/ 217 w 817"/>
                    <a:gd name="T101" fmla="*/ 1 h 797"/>
                    <a:gd name="T102" fmla="*/ 351 w 817"/>
                    <a:gd name="T103" fmla="*/ 35 h 7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17" h="797">
                      <a:moveTo>
                        <a:pt x="351" y="35"/>
                      </a:moveTo>
                      <a:lnTo>
                        <a:pt x="351" y="35"/>
                      </a:lnTo>
                      <a:lnTo>
                        <a:pt x="347" y="45"/>
                      </a:lnTo>
                      <a:lnTo>
                        <a:pt x="343" y="52"/>
                      </a:lnTo>
                      <a:lnTo>
                        <a:pt x="343" y="52"/>
                      </a:lnTo>
                      <a:lnTo>
                        <a:pt x="334" y="71"/>
                      </a:lnTo>
                      <a:lnTo>
                        <a:pt x="331" y="79"/>
                      </a:lnTo>
                      <a:lnTo>
                        <a:pt x="331" y="83"/>
                      </a:lnTo>
                      <a:lnTo>
                        <a:pt x="333" y="86"/>
                      </a:lnTo>
                      <a:lnTo>
                        <a:pt x="333" y="86"/>
                      </a:lnTo>
                      <a:lnTo>
                        <a:pt x="337" y="95"/>
                      </a:lnTo>
                      <a:lnTo>
                        <a:pt x="346" y="102"/>
                      </a:lnTo>
                      <a:lnTo>
                        <a:pt x="354" y="107"/>
                      </a:lnTo>
                      <a:lnTo>
                        <a:pt x="364" y="109"/>
                      </a:lnTo>
                      <a:lnTo>
                        <a:pt x="364" y="109"/>
                      </a:lnTo>
                      <a:lnTo>
                        <a:pt x="381" y="110"/>
                      </a:lnTo>
                      <a:lnTo>
                        <a:pt x="398" y="109"/>
                      </a:lnTo>
                      <a:lnTo>
                        <a:pt x="435" y="106"/>
                      </a:lnTo>
                      <a:lnTo>
                        <a:pt x="435" y="106"/>
                      </a:lnTo>
                      <a:lnTo>
                        <a:pt x="432" y="143"/>
                      </a:lnTo>
                      <a:lnTo>
                        <a:pt x="432" y="180"/>
                      </a:lnTo>
                      <a:lnTo>
                        <a:pt x="432" y="180"/>
                      </a:lnTo>
                      <a:lnTo>
                        <a:pt x="432" y="185"/>
                      </a:lnTo>
                      <a:lnTo>
                        <a:pt x="435" y="192"/>
                      </a:lnTo>
                      <a:lnTo>
                        <a:pt x="438" y="198"/>
                      </a:lnTo>
                      <a:lnTo>
                        <a:pt x="440" y="199"/>
                      </a:lnTo>
                      <a:lnTo>
                        <a:pt x="440" y="199"/>
                      </a:lnTo>
                      <a:lnTo>
                        <a:pt x="457" y="201"/>
                      </a:lnTo>
                      <a:lnTo>
                        <a:pt x="476" y="204"/>
                      </a:lnTo>
                      <a:lnTo>
                        <a:pt x="493" y="205"/>
                      </a:lnTo>
                      <a:lnTo>
                        <a:pt x="510" y="207"/>
                      </a:lnTo>
                      <a:lnTo>
                        <a:pt x="527" y="207"/>
                      </a:lnTo>
                      <a:lnTo>
                        <a:pt x="544" y="204"/>
                      </a:lnTo>
                      <a:lnTo>
                        <a:pt x="552" y="202"/>
                      </a:lnTo>
                      <a:lnTo>
                        <a:pt x="559" y="198"/>
                      </a:lnTo>
                      <a:lnTo>
                        <a:pt x="566" y="194"/>
                      </a:lnTo>
                      <a:lnTo>
                        <a:pt x="575" y="188"/>
                      </a:lnTo>
                      <a:lnTo>
                        <a:pt x="575" y="188"/>
                      </a:lnTo>
                      <a:lnTo>
                        <a:pt x="587" y="178"/>
                      </a:lnTo>
                      <a:lnTo>
                        <a:pt x="599" y="173"/>
                      </a:lnTo>
                      <a:lnTo>
                        <a:pt x="612" y="170"/>
                      </a:lnTo>
                      <a:lnTo>
                        <a:pt x="624" y="168"/>
                      </a:lnTo>
                      <a:lnTo>
                        <a:pt x="636" y="170"/>
                      </a:lnTo>
                      <a:lnTo>
                        <a:pt x="648" y="171"/>
                      </a:lnTo>
                      <a:lnTo>
                        <a:pt x="674" y="175"/>
                      </a:lnTo>
                      <a:lnTo>
                        <a:pt x="674" y="175"/>
                      </a:lnTo>
                      <a:lnTo>
                        <a:pt x="671" y="202"/>
                      </a:lnTo>
                      <a:lnTo>
                        <a:pt x="671" y="224"/>
                      </a:lnTo>
                      <a:lnTo>
                        <a:pt x="672" y="232"/>
                      </a:lnTo>
                      <a:lnTo>
                        <a:pt x="674" y="239"/>
                      </a:lnTo>
                      <a:lnTo>
                        <a:pt x="677" y="245"/>
                      </a:lnTo>
                      <a:lnTo>
                        <a:pt x="679" y="250"/>
                      </a:lnTo>
                      <a:lnTo>
                        <a:pt x="685" y="255"/>
                      </a:lnTo>
                      <a:lnTo>
                        <a:pt x="691" y="259"/>
                      </a:lnTo>
                      <a:lnTo>
                        <a:pt x="698" y="262"/>
                      </a:lnTo>
                      <a:lnTo>
                        <a:pt x="706" y="265"/>
                      </a:lnTo>
                      <a:lnTo>
                        <a:pt x="728" y="267"/>
                      </a:lnTo>
                      <a:lnTo>
                        <a:pt x="754" y="270"/>
                      </a:lnTo>
                      <a:lnTo>
                        <a:pt x="754" y="270"/>
                      </a:lnTo>
                      <a:lnTo>
                        <a:pt x="756" y="273"/>
                      </a:lnTo>
                      <a:lnTo>
                        <a:pt x="757" y="274"/>
                      </a:lnTo>
                      <a:lnTo>
                        <a:pt x="757" y="274"/>
                      </a:lnTo>
                      <a:lnTo>
                        <a:pt x="753" y="291"/>
                      </a:lnTo>
                      <a:lnTo>
                        <a:pt x="753" y="308"/>
                      </a:lnTo>
                      <a:lnTo>
                        <a:pt x="753" y="325"/>
                      </a:lnTo>
                      <a:lnTo>
                        <a:pt x="757" y="341"/>
                      </a:lnTo>
                      <a:lnTo>
                        <a:pt x="763" y="355"/>
                      </a:lnTo>
                      <a:lnTo>
                        <a:pt x="771" y="369"/>
                      </a:lnTo>
                      <a:lnTo>
                        <a:pt x="781" y="382"/>
                      </a:lnTo>
                      <a:lnTo>
                        <a:pt x="794" y="395"/>
                      </a:lnTo>
                      <a:lnTo>
                        <a:pt x="794" y="395"/>
                      </a:lnTo>
                      <a:lnTo>
                        <a:pt x="800" y="400"/>
                      </a:lnTo>
                      <a:lnTo>
                        <a:pt x="805" y="407"/>
                      </a:lnTo>
                      <a:lnTo>
                        <a:pt x="817" y="424"/>
                      </a:lnTo>
                      <a:lnTo>
                        <a:pt x="817" y="424"/>
                      </a:lnTo>
                      <a:lnTo>
                        <a:pt x="798" y="429"/>
                      </a:lnTo>
                      <a:lnTo>
                        <a:pt x="791" y="432"/>
                      </a:lnTo>
                      <a:lnTo>
                        <a:pt x="786" y="434"/>
                      </a:lnTo>
                      <a:lnTo>
                        <a:pt x="786" y="434"/>
                      </a:lnTo>
                      <a:lnTo>
                        <a:pt x="767" y="449"/>
                      </a:lnTo>
                      <a:lnTo>
                        <a:pt x="760" y="457"/>
                      </a:lnTo>
                      <a:lnTo>
                        <a:pt x="757" y="461"/>
                      </a:lnTo>
                      <a:lnTo>
                        <a:pt x="756" y="465"/>
                      </a:lnTo>
                      <a:lnTo>
                        <a:pt x="756" y="465"/>
                      </a:lnTo>
                      <a:lnTo>
                        <a:pt x="754" y="480"/>
                      </a:lnTo>
                      <a:lnTo>
                        <a:pt x="752" y="491"/>
                      </a:lnTo>
                      <a:lnTo>
                        <a:pt x="745" y="502"/>
                      </a:lnTo>
                      <a:lnTo>
                        <a:pt x="737" y="511"/>
                      </a:lnTo>
                      <a:lnTo>
                        <a:pt x="729" y="518"/>
                      </a:lnTo>
                      <a:lnTo>
                        <a:pt x="719" y="525"/>
                      </a:lnTo>
                      <a:lnTo>
                        <a:pt x="698" y="536"/>
                      </a:lnTo>
                      <a:lnTo>
                        <a:pt x="698" y="536"/>
                      </a:lnTo>
                      <a:lnTo>
                        <a:pt x="684" y="545"/>
                      </a:lnTo>
                      <a:lnTo>
                        <a:pt x="671" y="555"/>
                      </a:lnTo>
                      <a:lnTo>
                        <a:pt x="661" y="567"/>
                      </a:lnTo>
                      <a:lnTo>
                        <a:pt x="653" y="580"/>
                      </a:lnTo>
                      <a:lnTo>
                        <a:pt x="647" y="593"/>
                      </a:lnTo>
                      <a:lnTo>
                        <a:pt x="643" y="608"/>
                      </a:lnTo>
                      <a:lnTo>
                        <a:pt x="641" y="624"/>
                      </a:lnTo>
                      <a:lnTo>
                        <a:pt x="641" y="640"/>
                      </a:lnTo>
                      <a:lnTo>
                        <a:pt x="641" y="640"/>
                      </a:lnTo>
                      <a:lnTo>
                        <a:pt x="643" y="651"/>
                      </a:lnTo>
                      <a:lnTo>
                        <a:pt x="647" y="664"/>
                      </a:lnTo>
                      <a:lnTo>
                        <a:pt x="657" y="686"/>
                      </a:lnTo>
                      <a:lnTo>
                        <a:pt x="657" y="686"/>
                      </a:lnTo>
                      <a:lnTo>
                        <a:pt x="660" y="695"/>
                      </a:lnTo>
                      <a:lnTo>
                        <a:pt x="661" y="703"/>
                      </a:lnTo>
                      <a:lnTo>
                        <a:pt x="662" y="710"/>
                      </a:lnTo>
                      <a:lnTo>
                        <a:pt x="661" y="717"/>
                      </a:lnTo>
                      <a:lnTo>
                        <a:pt x="658" y="724"/>
                      </a:lnTo>
                      <a:lnTo>
                        <a:pt x="655" y="732"/>
                      </a:lnTo>
                      <a:lnTo>
                        <a:pt x="650" y="739"/>
                      </a:lnTo>
                      <a:lnTo>
                        <a:pt x="644" y="744"/>
                      </a:lnTo>
                      <a:lnTo>
                        <a:pt x="644" y="744"/>
                      </a:lnTo>
                      <a:lnTo>
                        <a:pt x="627" y="761"/>
                      </a:lnTo>
                      <a:lnTo>
                        <a:pt x="612" y="780"/>
                      </a:lnTo>
                      <a:lnTo>
                        <a:pt x="612" y="780"/>
                      </a:lnTo>
                      <a:lnTo>
                        <a:pt x="603" y="787"/>
                      </a:lnTo>
                      <a:lnTo>
                        <a:pt x="596" y="792"/>
                      </a:lnTo>
                      <a:lnTo>
                        <a:pt x="590" y="795"/>
                      </a:lnTo>
                      <a:lnTo>
                        <a:pt x="583" y="797"/>
                      </a:lnTo>
                      <a:lnTo>
                        <a:pt x="576" y="795"/>
                      </a:lnTo>
                      <a:lnTo>
                        <a:pt x="569" y="792"/>
                      </a:lnTo>
                      <a:lnTo>
                        <a:pt x="562" y="787"/>
                      </a:lnTo>
                      <a:lnTo>
                        <a:pt x="552" y="780"/>
                      </a:lnTo>
                      <a:lnTo>
                        <a:pt x="552" y="780"/>
                      </a:lnTo>
                      <a:lnTo>
                        <a:pt x="569" y="743"/>
                      </a:lnTo>
                      <a:lnTo>
                        <a:pt x="569" y="743"/>
                      </a:lnTo>
                      <a:lnTo>
                        <a:pt x="459" y="717"/>
                      </a:lnTo>
                      <a:lnTo>
                        <a:pt x="459" y="717"/>
                      </a:lnTo>
                      <a:lnTo>
                        <a:pt x="469" y="682"/>
                      </a:lnTo>
                      <a:lnTo>
                        <a:pt x="479" y="649"/>
                      </a:lnTo>
                      <a:lnTo>
                        <a:pt x="479" y="649"/>
                      </a:lnTo>
                      <a:lnTo>
                        <a:pt x="486" y="628"/>
                      </a:lnTo>
                      <a:lnTo>
                        <a:pt x="486" y="621"/>
                      </a:lnTo>
                      <a:lnTo>
                        <a:pt x="486" y="615"/>
                      </a:lnTo>
                      <a:lnTo>
                        <a:pt x="481" y="611"/>
                      </a:lnTo>
                      <a:lnTo>
                        <a:pt x="476" y="607"/>
                      </a:lnTo>
                      <a:lnTo>
                        <a:pt x="457" y="597"/>
                      </a:lnTo>
                      <a:lnTo>
                        <a:pt x="457" y="597"/>
                      </a:lnTo>
                      <a:lnTo>
                        <a:pt x="449" y="593"/>
                      </a:lnTo>
                      <a:lnTo>
                        <a:pt x="440" y="589"/>
                      </a:lnTo>
                      <a:lnTo>
                        <a:pt x="425" y="576"/>
                      </a:lnTo>
                      <a:lnTo>
                        <a:pt x="425" y="576"/>
                      </a:lnTo>
                      <a:lnTo>
                        <a:pt x="419" y="569"/>
                      </a:lnTo>
                      <a:lnTo>
                        <a:pt x="416" y="566"/>
                      </a:lnTo>
                      <a:lnTo>
                        <a:pt x="416" y="562"/>
                      </a:lnTo>
                      <a:lnTo>
                        <a:pt x="416" y="557"/>
                      </a:lnTo>
                      <a:lnTo>
                        <a:pt x="416" y="555"/>
                      </a:lnTo>
                      <a:lnTo>
                        <a:pt x="419" y="549"/>
                      </a:lnTo>
                      <a:lnTo>
                        <a:pt x="423" y="545"/>
                      </a:lnTo>
                      <a:lnTo>
                        <a:pt x="423" y="545"/>
                      </a:lnTo>
                      <a:lnTo>
                        <a:pt x="428" y="538"/>
                      </a:lnTo>
                      <a:lnTo>
                        <a:pt x="432" y="529"/>
                      </a:lnTo>
                      <a:lnTo>
                        <a:pt x="432" y="519"/>
                      </a:lnTo>
                      <a:lnTo>
                        <a:pt x="432" y="516"/>
                      </a:lnTo>
                      <a:lnTo>
                        <a:pt x="430" y="512"/>
                      </a:lnTo>
                      <a:lnTo>
                        <a:pt x="430" y="512"/>
                      </a:lnTo>
                      <a:lnTo>
                        <a:pt x="425" y="504"/>
                      </a:lnTo>
                      <a:lnTo>
                        <a:pt x="416" y="495"/>
                      </a:lnTo>
                      <a:lnTo>
                        <a:pt x="408" y="490"/>
                      </a:lnTo>
                      <a:lnTo>
                        <a:pt x="404" y="487"/>
                      </a:lnTo>
                      <a:lnTo>
                        <a:pt x="398" y="485"/>
                      </a:lnTo>
                      <a:lnTo>
                        <a:pt x="398" y="485"/>
                      </a:lnTo>
                      <a:lnTo>
                        <a:pt x="348" y="482"/>
                      </a:lnTo>
                      <a:lnTo>
                        <a:pt x="297" y="481"/>
                      </a:lnTo>
                      <a:lnTo>
                        <a:pt x="196" y="478"/>
                      </a:lnTo>
                      <a:lnTo>
                        <a:pt x="196" y="478"/>
                      </a:lnTo>
                      <a:lnTo>
                        <a:pt x="190" y="478"/>
                      </a:lnTo>
                      <a:lnTo>
                        <a:pt x="184" y="480"/>
                      </a:lnTo>
                      <a:lnTo>
                        <a:pt x="173" y="485"/>
                      </a:lnTo>
                      <a:lnTo>
                        <a:pt x="173" y="485"/>
                      </a:lnTo>
                      <a:lnTo>
                        <a:pt x="163" y="491"/>
                      </a:lnTo>
                      <a:lnTo>
                        <a:pt x="155" y="495"/>
                      </a:lnTo>
                      <a:lnTo>
                        <a:pt x="145" y="498"/>
                      </a:lnTo>
                      <a:lnTo>
                        <a:pt x="135" y="501"/>
                      </a:lnTo>
                      <a:lnTo>
                        <a:pt x="125" y="501"/>
                      </a:lnTo>
                      <a:lnTo>
                        <a:pt x="115" y="501"/>
                      </a:lnTo>
                      <a:lnTo>
                        <a:pt x="95" y="499"/>
                      </a:lnTo>
                      <a:lnTo>
                        <a:pt x="95" y="499"/>
                      </a:lnTo>
                      <a:lnTo>
                        <a:pt x="97" y="484"/>
                      </a:lnTo>
                      <a:lnTo>
                        <a:pt x="97" y="471"/>
                      </a:lnTo>
                      <a:lnTo>
                        <a:pt x="97" y="457"/>
                      </a:lnTo>
                      <a:lnTo>
                        <a:pt x="95" y="451"/>
                      </a:lnTo>
                      <a:lnTo>
                        <a:pt x="94" y="447"/>
                      </a:lnTo>
                      <a:lnTo>
                        <a:pt x="94" y="447"/>
                      </a:lnTo>
                      <a:lnTo>
                        <a:pt x="91" y="444"/>
                      </a:lnTo>
                      <a:lnTo>
                        <a:pt x="87" y="441"/>
                      </a:lnTo>
                      <a:lnTo>
                        <a:pt x="75" y="440"/>
                      </a:lnTo>
                      <a:lnTo>
                        <a:pt x="63" y="440"/>
                      </a:lnTo>
                      <a:lnTo>
                        <a:pt x="48" y="441"/>
                      </a:lnTo>
                      <a:lnTo>
                        <a:pt x="48" y="441"/>
                      </a:lnTo>
                      <a:lnTo>
                        <a:pt x="46" y="440"/>
                      </a:lnTo>
                      <a:lnTo>
                        <a:pt x="44" y="437"/>
                      </a:lnTo>
                      <a:lnTo>
                        <a:pt x="44" y="437"/>
                      </a:lnTo>
                      <a:lnTo>
                        <a:pt x="44" y="426"/>
                      </a:lnTo>
                      <a:lnTo>
                        <a:pt x="43" y="415"/>
                      </a:lnTo>
                      <a:lnTo>
                        <a:pt x="41" y="403"/>
                      </a:lnTo>
                      <a:lnTo>
                        <a:pt x="37" y="393"/>
                      </a:lnTo>
                      <a:lnTo>
                        <a:pt x="33" y="383"/>
                      </a:lnTo>
                      <a:lnTo>
                        <a:pt x="27" y="374"/>
                      </a:lnTo>
                      <a:lnTo>
                        <a:pt x="20" y="364"/>
                      </a:lnTo>
                      <a:lnTo>
                        <a:pt x="13" y="354"/>
                      </a:lnTo>
                      <a:lnTo>
                        <a:pt x="13" y="354"/>
                      </a:lnTo>
                      <a:lnTo>
                        <a:pt x="6" y="344"/>
                      </a:lnTo>
                      <a:lnTo>
                        <a:pt x="2" y="335"/>
                      </a:lnTo>
                      <a:lnTo>
                        <a:pt x="0" y="327"/>
                      </a:lnTo>
                      <a:lnTo>
                        <a:pt x="2" y="318"/>
                      </a:lnTo>
                      <a:lnTo>
                        <a:pt x="5" y="310"/>
                      </a:lnTo>
                      <a:lnTo>
                        <a:pt x="10" y="301"/>
                      </a:lnTo>
                      <a:lnTo>
                        <a:pt x="19" y="294"/>
                      </a:lnTo>
                      <a:lnTo>
                        <a:pt x="29" y="287"/>
                      </a:lnTo>
                      <a:lnTo>
                        <a:pt x="29" y="287"/>
                      </a:lnTo>
                      <a:lnTo>
                        <a:pt x="39" y="280"/>
                      </a:lnTo>
                      <a:lnTo>
                        <a:pt x="47" y="272"/>
                      </a:lnTo>
                      <a:lnTo>
                        <a:pt x="53" y="263"/>
                      </a:lnTo>
                      <a:lnTo>
                        <a:pt x="57" y="253"/>
                      </a:lnTo>
                      <a:lnTo>
                        <a:pt x="58" y="243"/>
                      </a:lnTo>
                      <a:lnTo>
                        <a:pt x="58" y="232"/>
                      </a:lnTo>
                      <a:lnTo>
                        <a:pt x="56" y="221"/>
                      </a:lnTo>
                      <a:lnTo>
                        <a:pt x="50" y="209"/>
                      </a:lnTo>
                      <a:lnTo>
                        <a:pt x="50" y="209"/>
                      </a:lnTo>
                      <a:lnTo>
                        <a:pt x="47" y="204"/>
                      </a:lnTo>
                      <a:lnTo>
                        <a:pt x="44" y="198"/>
                      </a:lnTo>
                      <a:lnTo>
                        <a:pt x="44" y="192"/>
                      </a:lnTo>
                      <a:lnTo>
                        <a:pt x="44" y="188"/>
                      </a:lnTo>
                      <a:lnTo>
                        <a:pt x="46" y="184"/>
                      </a:lnTo>
                      <a:lnTo>
                        <a:pt x="48" y="181"/>
                      </a:lnTo>
                      <a:lnTo>
                        <a:pt x="57" y="174"/>
                      </a:lnTo>
                      <a:lnTo>
                        <a:pt x="57" y="174"/>
                      </a:lnTo>
                      <a:lnTo>
                        <a:pt x="82" y="157"/>
                      </a:lnTo>
                      <a:lnTo>
                        <a:pt x="97" y="149"/>
                      </a:lnTo>
                      <a:lnTo>
                        <a:pt x="111" y="143"/>
                      </a:lnTo>
                      <a:lnTo>
                        <a:pt x="111" y="143"/>
                      </a:lnTo>
                      <a:lnTo>
                        <a:pt x="118" y="140"/>
                      </a:lnTo>
                      <a:lnTo>
                        <a:pt x="125" y="136"/>
                      </a:lnTo>
                      <a:lnTo>
                        <a:pt x="131" y="132"/>
                      </a:lnTo>
                      <a:lnTo>
                        <a:pt x="135" y="127"/>
                      </a:lnTo>
                      <a:lnTo>
                        <a:pt x="138" y="122"/>
                      </a:lnTo>
                      <a:lnTo>
                        <a:pt x="140" y="115"/>
                      </a:lnTo>
                      <a:lnTo>
                        <a:pt x="145" y="100"/>
                      </a:lnTo>
                      <a:lnTo>
                        <a:pt x="145" y="100"/>
                      </a:lnTo>
                      <a:lnTo>
                        <a:pt x="147" y="82"/>
                      </a:lnTo>
                      <a:lnTo>
                        <a:pt x="149" y="64"/>
                      </a:lnTo>
                      <a:lnTo>
                        <a:pt x="149" y="64"/>
                      </a:lnTo>
                      <a:lnTo>
                        <a:pt x="152" y="47"/>
                      </a:lnTo>
                      <a:lnTo>
                        <a:pt x="155" y="32"/>
                      </a:lnTo>
                      <a:lnTo>
                        <a:pt x="160" y="20"/>
                      </a:lnTo>
                      <a:lnTo>
                        <a:pt x="166" y="11"/>
                      </a:lnTo>
                      <a:lnTo>
                        <a:pt x="170" y="8"/>
                      </a:lnTo>
                      <a:lnTo>
                        <a:pt x="176" y="6"/>
                      </a:lnTo>
                      <a:lnTo>
                        <a:pt x="187" y="1"/>
                      </a:lnTo>
                      <a:lnTo>
                        <a:pt x="200" y="0"/>
                      </a:lnTo>
                      <a:lnTo>
                        <a:pt x="217" y="1"/>
                      </a:lnTo>
                      <a:lnTo>
                        <a:pt x="217" y="1"/>
                      </a:lnTo>
                      <a:lnTo>
                        <a:pt x="234" y="4"/>
                      </a:lnTo>
                      <a:lnTo>
                        <a:pt x="251" y="7"/>
                      </a:lnTo>
                      <a:lnTo>
                        <a:pt x="283" y="16"/>
                      </a:lnTo>
                      <a:lnTo>
                        <a:pt x="351" y="35"/>
                      </a:lnTo>
                      <a:lnTo>
                        <a:pt x="351" y="35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2" name="Freeform 16"/>
                <p:cNvSpPr>
                  <a:spLocks/>
                </p:cNvSpPr>
                <p:nvPr/>
              </p:nvSpPr>
              <p:spPr bwMode="auto">
                <a:xfrm>
                  <a:off x="1209" y="2542"/>
                  <a:ext cx="595" cy="783"/>
                </a:xfrm>
                <a:custGeom>
                  <a:avLst/>
                  <a:gdLst>
                    <a:gd name="T0" fmla="*/ 529 w 595"/>
                    <a:gd name="T1" fmla="*/ 385 h 783"/>
                    <a:gd name="T2" fmla="*/ 520 w 595"/>
                    <a:gd name="T3" fmla="*/ 435 h 783"/>
                    <a:gd name="T4" fmla="*/ 556 w 595"/>
                    <a:gd name="T5" fmla="*/ 467 h 783"/>
                    <a:gd name="T6" fmla="*/ 595 w 595"/>
                    <a:gd name="T7" fmla="*/ 493 h 783"/>
                    <a:gd name="T8" fmla="*/ 534 w 595"/>
                    <a:gd name="T9" fmla="*/ 527 h 783"/>
                    <a:gd name="T10" fmla="*/ 477 w 595"/>
                    <a:gd name="T11" fmla="*/ 572 h 783"/>
                    <a:gd name="T12" fmla="*/ 462 w 595"/>
                    <a:gd name="T13" fmla="*/ 599 h 783"/>
                    <a:gd name="T14" fmla="*/ 474 w 595"/>
                    <a:gd name="T15" fmla="*/ 628 h 783"/>
                    <a:gd name="T16" fmla="*/ 501 w 595"/>
                    <a:gd name="T17" fmla="*/ 660 h 783"/>
                    <a:gd name="T18" fmla="*/ 517 w 595"/>
                    <a:gd name="T19" fmla="*/ 679 h 783"/>
                    <a:gd name="T20" fmla="*/ 527 w 595"/>
                    <a:gd name="T21" fmla="*/ 722 h 783"/>
                    <a:gd name="T22" fmla="*/ 520 w 595"/>
                    <a:gd name="T23" fmla="*/ 754 h 783"/>
                    <a:gd name="T24" fmla="*/ 498 w 595"/>
                    <a:gd name="T25" fmla="*/ 777 h 783"/>
                    <a:gd name="T26" fmla="*/ 476 w 595"/>
                    <a:gd name="T27" fmla="*/ 783 h 783"/>
                    <a:gd name="T28" fmla="*/ 433 w 595"/>
                    <a:gd name="T29" fmla="*/ 776 h 783"/>
                    <a:gd name="T30" fmla="*/ 370 w 595"/>
                    <a:gd name="T31" fmla="*/ 747 h 783"/>
                    <a:gd name="T32" fmla="*/ 326 w 595"/>
                    <a:gd name="T33" fmla="*/ 744 h 783"/>
                    <a:gd name="T34" fmla="*/ 305 w 595"/>
                    <a:gd name="T35" fmla="*/ 727 h 783"/>
                    <a:gd name="T36" fmla="*/ 283 w 595"/>
                    <a:gd name="T37" fmla="*/ 698 h 783"/>
                    <a:gd name="T38" fmla="*/ 241 w 595"/>
                    <a:gd name="T39" fmla="*/ 686 h 783"/>
                    <a:gd name="T40" fmla="*/ 220 w 595"/>
                    <a:gd name="T41" fmla="*/ 699 h 783"/>
                    <a:gd name="T42" fmla="*/ 184 w 595"/>
                    <a:gd name="T43" fmla="*/ 718 h 783"/>
                    <a:gd name="T44" fmla="*/ 123 w 595"/>
                    <a:gd name="T45" fmla="*/ 716 h 783"/>
                    <a:gd name="T46" fmla="*/ 109 w 595"/>
                    <a:gd name="T47" fmla="*/ 702 h 783"/>
                    <a:gd name="T48" fmla="*/ 44 w 595"/>
                    <a:gd name="T49" fmla="*/ 609 h 783"/>
                    <a:gd name="T50" fmla="*/ 13 w 595"/>
                    <a:gd name="T51" fmla="*/ 583 h 783"/>
                    <a:gd name="T52" fmla="*/ 0 w 595"/>
                    <a:gd name="T53" fmla="*/ 544 h 783"/>
                    <a:gd name="T54" fmla="*/ 17 w 595"/>
                    <a:gd name="T55" fmla="*/ 508 h 783"/>
                    <a:gd name="T56" fmla="*/ 31 w 595"/>
                    <a:gd name="T57" fmla="*/ 453 h 783"/>
                    <a:gd name="T58" fmla="*/ 31 w 595"/>
                    <a:gd name="T59" fmla="*/ 401 h 783"/>
                    <a:gd name="T60" fmla="*/ 48 w 595"/>
                    <a:gd name="T61" fmla="*/ 384 h 783"/>
                    <a:gd name="T62" fmla="*/ 71 w 595"/>
                    <a:gd name="T63" fmla="*/ 364 h 783"/>
                    <a:gd name="T64" fmla="*/ 71 w 595"/>
                    <a:gd name="T65" fmla="*/ 323 h 783"/>
                    <a:gd name="T66" fmla="*/ 48 w 595"/>
                    <a:gd name="T67" fmla="*/ 287 h 783"/>
                    <a:gd name="T68" fmla="*/ 41 w 595"/>
                    <a:gd name="T69" fmla="*/ 262 h 783"/>
                    <a:gd name="T70" fmla="*/ 54 w 595"/>
                    <a:gd name="T71" fmla="*/ 238 h 783"/>
                    <a:gd name="T72" fmla="*/ 132 w 595"/>
                    <a:gd name="T73" fmla="*/ 169 h 783"/>
                    <a:gd name="T74" fmla="*/ 143 w 595"/>
                    <a:gd name="T75" fmla="*/ 152 h 783"/>
                    <a:gd name="T76" fmla="*/ 131 w 595"/>
                    <a:gd name="T77" fmla="*/ 79 h 783"/>
                    <a:gd name="T78" fmla="*/ 133 w 595"/>
                    <a:gd name="T79" fmla="*/ 34 h 783"/>
                    <a:gd name="T80" fmla="*/ 173 w 595"/>
                    <a:gd name="T81" fmla="*/ 11 h 783"/>
                    <a:gd name="T82" fmla="*/ 218 w 595"/>
                    <a:gd name="T83" fmla="*/ 11 h 783"/>
                    <a:gd name="T84" fmla="*/ 261 w 595"/>
                    <a:gd name="T85" fmla="*/ 30 h 783"/>
                    <a:gd name="T86" fmla="*/ 280 w 595"/>
                    <a:gd name="T87" fmla="*/ 37 h 783"/>
                    <a:gd name="T88" fmla="*/ 319 w 595"/>
                    <a:gd name="T89" fmla="*/ 34 h 783"/>
                    <a:gd name="T90" fmla="*/ 331 w 595"/>
                    <a:gd name="T91" fmla="*/ 19 h 783"/>
                    <a:gd name="T92" fmla="*/ 340 w 595"/>
                    <a:gd name="T93" fmla="*/ 3 h 783"/>
                    <a:gd name="T94" fmla="*/ 364 w 595"/>
                    <a:gd name="T95" fmla="*/ 2 h 783"/>
                    <a:gd name="T96" fmla="*/ 391 w 595"/>
                    <a:gd name="T97" fmla="*/ 21 h 783"/>
                    <a:gd name="T98" fmla="*/ 415 w 595"/>
                    <a:gd name="T99" fmla="*/ 45 h 783"/>
                    <a:gd name="T100" fmla="*/ 415 w 595"/>
                    <a:gd name="T101" fmla="*/ 65 h 783"/>
                    <a:gd name="T102" fmla="*/ 429 w 595"/>
                    <a:gd name="T103" fmla="*/ 147 h 783"/>
                    <a:gd name="T104" fmla="*/ 460 w 595"/>
                    <a:gd name="T105" fmla="*/ 191 h 783"/>
                    <a:gd name="T106" fmla="*/ 476 w 595"/>
                    <a:gd name="T107" fmla="*/ 212 h 783"/>
                    <a:gd name="T108" fmla="*/ 488 w 595"/>
                    <a:gd name="T109" fmla="*/ 259 h 783"/>
                    <a:gd name="T110" fmla="*/ 504 w 595"/>
                    <a:gd name="T111" fmla="*/ 314 h 783"/>
                    <a:gd name="T112" fmla="*/ 548 w 595"/>
                    <a:gd name="T113" fmla="*/ 352 h 7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5" h="783">
                      <a:moveTo>
                        <a:pt x="548" y="352"/>
                      </a:moveTo>
                      <a:lnTo>
                        <a:pt x="548" y="352"/>
                      </a:lnTo>
                      <a:lnTo>
                        <a:pt x="529" y="385"/>
                      </a:lnTo>
                      <a:lnTo>
                        <a:pt x="529" y="385"/>
                      </a:lnTo>
                      <a:lnTo>
                        <a:pt x="524" y="401"/>
                      </a:lnTo>
                      <a:lnTo>
                        <a:pt x="520" y="413"/>
                      </a:lnTo>
                      <a:lnTo>
                        <a:pt x="518" y="425"/>
                      </a:lnTo>
                      <a:lnTo>
                        <a:pt x="520" y="435"/>
                      </a:lnTo>
                      <a:lnTo>
                        <a:pt x="524" y="443"/>
                      </a:lnTo>
                      <a:lnTo>
                        <a:pt x="532" y="452"/>
                      </a:lnTo>
                      <a:lnTo>
                        <a:pt x="542" y="460"/>
                      </a:lnTo>
                      <a:lnTo>
                        <a:pt x="556" y="467"/>
                      </a:lnTo>
                      <a:lnTo>
                        <a:pt x="556" y="467"/>
                      </a:lnTo>
                      <a:lnTo>
                        <a:pt x="573" y="478"/>
                      </a:lnTo>
                      <a:lnTo>
                        <a:pt x="595" y="493"/>
                      </a:lnTo>
                      <a:lnTo>
                        <a:pt x="595" y="493"/>
                      </a:lnTo>
                      <a:lnTo>
                        <a:pt x="562" y="510"/>
                      </a:lnTo>
                      <a:lnTo>
                        <a:pt x="548" y="518"/>
                      </a:lnTo>
                      <a:lnTo>
                        <a:pt x="534" y="527"/>
                      </a:lnTo>
                      <a:lnTo>
                        <a:pt x="534" y="527"/>
                      </a:lnTo>
                      <a:lnTo>
                        <a:pt x="520" y="536"/>
                      </a:lnTo>
                      <a:lnTo>
                        <a:pt x="505" y="548"/>
                      </a:lnTo>
                      <a:lnTo>
                        <a:pt x="477" y="572"/>
                      </a:lnTo>
                      <a:lnTo>
                        <a:pt x="477" y="572"/>
                      </a:lnTo>
                      <a:lnTo>
                        <a:pt x="470" y="577"/>
                      </a:lnTo>
                      <a:lnTo>
                        <a:pt x="466" y="585"/>
                      </a:lnTo>
                      <a:lnTo>
                        <a:pt x="463" y="592"/>
                      </a:lnTo>
                      <a:lnTo>
                        <a:pt x="462" y="599"/>
                      </a:lnTo>
                      <a:lnTo>
                        <a:pt x="463" y="606"/>
                      </a:lnTo>
                      <a:lnTo>
                        <a:pt x="466" y="614"/>
                      </a:lnTo>
                      <a:lnTo>
                        <a:pt x="469" y="621"/>
                      </a:lnTo>
                      <a:lnTo>
                        <a:pt x="474" y="628"/>
                      </a:lnTo>
                      <a:lnTo>
                        <a:pt x="474" y="628"/>
                      </a:lnTo>
                      <a:lnTo>
                        <a:pt x="487" y="645"/>
                      </a:lnTo>
                      <a:lnTo>
                        <a:pt x="494" y="652"/>
                      </a:lnTo>
                      <a:lnTo>
                        <a:pt x="501" y="660"/>
                      </a:lnTo>
                      <a:lnTo>
                        <a:pt x="501" y="660"/>
                      </a:lnTo>
                      <a:lnTo>
                        <a:pt x="508" y="665"/>
                      </a:lnTo>
                      <a:lnTo>
                        <a:pt x="513" y="672"/>
                      </a:lnTo>
                      <a:lnTo>
                        <a:pt x="517" y="679"/>
                      </a:lnTo>
                      <a:lnTo>
                        <a:pt x="521" y="686"/>
                      </a:lnTo>
                      <a:lnTo>
                        <a:pt x="524" y="695"/>
                      </a:lnTo>
                      <a:lnTo>
                        <a:pt x="525" y="703"/>
                      </a:lnTo>
                      <a:lnTo>
                        <a:pt x="527" y="722"/>
                      </a:lnTo>
                      <a:lnTo>
                        <a:pt x="525" y="730"/>
                      </a:lnTo>
                      <a:lnTo>
                        <a:pt x="524" y="739"/>
                      </a:lnTo>
                      <a:lnTo>
                        <a:pt x="522" y="747"/>
                      </a:lnTo>
                      <a:lnTo>
                        <a:pt x="520" y="754"/>
                      </a:lnTo>
                      <a:lnTo>
                        <a:pt x="515" y="761"/>
                      </a:lnTo>
                      <a:lnTo>
                        <a:pt x="511" y="769"/>
                      </a:lnTo>
                      <a:lnTo>
                        <a:pt x="504" y="773"/>
                      </a:lnTo>
                      <a:lnTo>
                        <a:pt x="498" y="777"/>
                      </a:lnTo>
                      <a:lnTo>
                        <a:pt x="498" y="777"/>
                      </a:lnTo>
                      <a:lnTo>
                        <a:pt x="491" y="780"/>
                      </a:lnTo>
                      <a:lnTo>
                        <a:pt x="483" y="783"/>
                      </a:lnTo>
                      <a:lnTo>
                        <a:pt x="476" y="783"/>
                      </a:lnTo>
                      <a:lnTo>
                        <a:pt x="466" y="783"/>
                      </a:lnTo>
                      <a:lnTo>
                        <a:pt x="449" y="781"/>
                      </a:lnTo>
                      <a:lnTo>
                        <a:pt x="442" y="778"/>
                      </a:lnTo>
                      <a:lnTo>
                        <a:pt x="433" y="776"/>
                      </a:lnTo>
                      <a:lnTo>
                        <a:pt x="433" y="776"/>
                      </a:lnTo>
                      <a:lnTo>
                        <a:pt x="408" y="763"/>
                      </a:lnTo>
                      <a:lnTo>
                        <a:pt x="382" y="752"/>
                      </a:lnTo>
                      <a:lnTo>
                        <a:pt x="370" y="747"/>
                      </a:lnTo>
                      <a:lnTo>
                        <a:pt x="355" y="744"/>
                      </a:lnTo>
                      <a:lnTo>
                        <a:pt x="341" y="743"/>
                      </a:lnTo>
                      <a:lnTo>
                        <a:pt x="326" y="744"/>
                      </a:lnTo>
                      <a:lnTo>
                        <a:pt x="326" y="744"/>
                      </a:lnTo>
                      <a:lnTo>
                        <a:pt x="323" y="744"/>
                      </a:lnTo>
                      <a:lnTo>
                        <a:pt x="319" y="742"/>
                      </a:lnTo>
                      <a:lnTo>
                        <a:pt x="312" y="736"/>
                      </a:lnTo>
                      <a:lnTo>
                        <a:pt x="305" y="727"/>
                      </a:lnTo>
                      <a:lnTo>
                        <a:pt x="299" y="719"/>
                      </a:lnTo>
                      <a:lnTo>
                        <a:pt x="299" y="719"/>
                      </a:lnTo>
                      <a:lnTo>
                        <a:pt x="292" y="708"/>
                      </a:lnTo>
                      <a:lnTo>
                        <a:pt x="283" y="698"/>
                      </a:lnTo>
                      <a:lnTo>
                        <a:pt x="273" y="691"/>
                      </a:lnTo>
                      <a:lnTo>
                        <a:pt x="264" y="686"/>
                      </a:lnTo>
                      <a:lnTo>
                        <a:pt x="252" y="685"/>
                      </a:lnTo>
                      <a:lnTo>
                        <a:pt x="241" y="686"/>
                      </a:lnTo>
                      <a:lnTo>
                        <a:pt x="235" y="688"/>
                      </a:lnTo>
                      <a:lnTo>
                        <a:pt x="230" y="691"/>
                      </a:lnTo>
                      <a:lnTo>
                        <a:pt x="224" y="695"/>
                      </a:lnTo>
                      <a:lnTo>
                        <a:pt x="220" y="699"/>
                      </a:lnTo>
                      <a:lnTo>
                        <a:pt x="220" y="699"/>
                      </a:lnTo>
                      <a:lnTo>
                        <a:pt x="208" y="709"/>
                      </a:lnTo>
                      <a:lnTo>
                        <a:pt x="197" y="715"/>
                      </a:lnTo>
                      <a:lnTo>
                        <a:pt x="184" y="718"/>
                      </a:lnTo>
                      <a:lnTo>
                        <a:pt x="173" y="718"/>
                      </a:lnTo>
                      <a:lnTo>
                        <a:pt x="149" y="716"/>
                      </a:lnTo>
                      <a:lnTo>
                        <a:pt x="136" y="716"/>
                      </a:lnTo>
                      <a:lnTo>
                        <a:pt x="123" y="716"/>
                      </a:lnTo>
                      <a:lnTo>
                        <a:pt x="123" y="716"/>
                      </a:lnTo>
                      <a:lnTo>
                        <a:pt x="121" y="715"/>
                      </a:lnTo>
                      <a:lnTo>
                        <a:pt x="116" y="710"/>
                      </a:lnTo>
                      <a:lnTo>
                        <a:pt x="109" y="702"/>
                      </a:lnTo>
                      <a:lnTo>
                        <a:pt x="109" y="702"/>
                      </a:lnTo>
                      <a:lnTo>
                        <a:pt x="51" y="619"/>
                      </a:lnTo>
                      <a:lnTo>
                        <a:pt x="51" y="619"/>
                      </a:lnTo>
                      <a:lnTo>
                        <a:pt x="44" y="609"/>
                      </a:lnTo>
                      <a:lnTo>
                        <a:pt x="34" y="600"/>
                      </a:lnTo>
                      <a:lnTo>
                        <a:pt x="34" y="600"/>
                      </a:lnTo>
                      <a:lnTo>
                        <a:pt x="23" y="592"/>
                      </a:lnTo>
                      <a:lnTo>
                        <a:pt x="13" y="583"/>
                      </a:lnTo>
                      <a:lnTo>
                        <a:pt x="7" y="575"/>
                      </a:lnTo>
                      <a:lnTo>
                        <a:pt x="2" y="565"/>
                      </a:lnTo>
                      <a:lnTo>
                        <a:pt x="0" y="553"/>
                      </a:lnTo>
                      <a:lnTo>
                        <a:pt x="0" y="544"/>
                      </a:lnTo>
                      <a:lnTo>
                        <a:pt x="3" y="532"/>
                      </a:lnTo>
                      <a:lnTo>
                        <a:pt x="10" y="521"/>
                      </a:lnTo>
                      <a:lnTo>
                        <a:pt x="10" y="521"/>
                      </a:lnTo>
                      <a:lnTo>
                        <a:pt x="17" y="508"/>
                      </a:lnTo>
                      <a:lnTo>
                        <a:pt x="23" y="494"/>
                      </a:lnTo>
                      <a:lnTo>
                        <a:pt x="27" y="480"/>
                      </a:lnTo>
                      <a:lnTo>
                        <a:pt x="30" y="467"/>
                      </a:lnTo>
                      <a:lnTo>
                        <a:pt x="31" y="453"/>
                      </a:lnTo>
                      <a:lnTo>
                        <a:pt x="33" y="439"/>
                      </a:lnTo>
                      <a:lnTo>
                        <a:pt x="31" y="410"/>
                      </a:lnTo>
                      <a:lnTo>
                        <a:pt x="31" y="410"/>
                      </a:lnTo>
                      <a:lnTo>
                        <a:pt x="31" y="401"/>
                      </a:lnTo>
                      <a:lnTo>
                        <a:pt x="34" y="394"/>
                      </a:lnTo>
                      <a:lnTo>
                        <a:pt x="36" y="391"/>
                      </a:lnTo>
                      <a:lnTo>
                        <a:pt x="39" y="388"/>
                      </a:lnTo>
                      <a:lnTo>
                        <a:pt x="48" y="384"/>
                      </a:lnTo>
                      <a:lnTo>
                        <a:pt x="48" y="384"/>
                      </a:lnTo>
                      <a:lnTo>
                        <a:pt x="58" y="378"/>
                      </a:lnTo>
                      <a:lnTo>
                        <a:pt x="65" y="371"/>
                      </a:lnTo>
                      <a:lnTo>
                        <a:pt x="71" y="364"/>
                      </a:lnTo>
                      <a:lnTo>
                        <a:pt x="74" y="354"/>
                      </a:lnTo>
                      <a:lnTo>
                        <a:pt x="75" y="344"/>
                      </a:lnTo>
                      <a:lnTo>
                        <a:pt x="74" y="333"/>
                      </a:lnTo>
                      <a:lnTo>
                        <a:pt x="71" y="32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56" y="302"/>
                      </a:lnTo>
                      <a:lnTo>
                        <a:pt x="48" y="287"/>
                      </a:lnTo>
                      <a:lnTo>
                        <a:pt x="48" y="287"/>
                      </a:lnTo>
                      <a:lnTo>
                        <a:pt x="43" y="275"/>
                      </a:lnTo>
                      <a:lnTo>
                        <a:pt x="41" y="268"/>
                      </a:lnTo>
                      <a:lnTo>
                        <a:pt x="41" y="262"/>
                      </a:lnTo>
                      <a:lnTo>
                        <a:pt x="41" y="256"/>
                      </a:lnTo>
                      <a:lnTo>
                        <a:pt x="44" y="249"/>
                      </a:lnTo>
                      <a:lnTo>
                        <a:pt x="48" y="244"/>
                      </a:lnTo>
                      <a:lnTo>
                        <a:pt x="54" y="238"/>
                      </a:lnTo>
                      <a:lnTo>
                        <a:pt x="54" y="238"/>
                      </a:lnTo>
                      <a:lnTo>
                        <a:pt x="94" y="204"/>
                      </a:lnTo>
                      <a:lnTo>
                        <a:pt x="132" y="169"/>
                      </a:lnTo>
                      <a:lnTo>
                        <a:pt x="132" y="169"/>
                      </a:lnTo>
                      <a:lnTo>
                        <a:pt x="139" y="160"/>
                      </a:lnTo>
                      <a:lnTo>
                        <a:pt x="142" y="156"/>
                      </a:lnTo>
                      <a:lnTo>
                        <a:pt x="143" y="152"/>
                      </a:lnTo>
                      <a:lnTo>
                        <a:pt x="143" y="152"/>
                      </a:lnTo>
                      <a:lnTo>
                        <a:pt x="139" y="115"/>
                      </a:lnTo>
                      <a:lnTo>
                        <a:pt x="136" y="96"/>
                      </a:lnTo>
                      <a:lnTo>
                        <a:pt x="131" y="79"/>
                      </a:lnTo>
                      <a:lnTo>
                        <a:pt x="131" y="79"/>
                      </a:lnTo>
                      <a:lnTo>
                        <a:pt x="128" y="68"/>
                      </a:lnTo>
                      <a:lnTo>
                        <a:pt x="128" y="55"/>
                      </a:lnTo>
                      <a:lnTo>
                        <a:pt x="129" y="44"/>
                      </a:lnTo>
                      <a:lnTo>
                        <a:pt x="133" y="34"/>
                      </a:lnTo>
                      <a:lnTo>
                        <a:pt x="140" y="26"/>
                      </a:lnTo>
                      <a:lnTo>
                        <a:pt x="149" y="19"/>
                      </a:lnTo>
                      <a:lnTo>
                        <a:pt x="160" y="14"/>
                      </a:lnTo>
                      <a:lnTo>
                        <a:pt x="173" y="11"/>
                      </a:lnTo>
                      <a:lnTo>
                        <a:pt x="173" y="11"/>
                      </a:lnTo>
                      <a:lnTo>
                        <a:pt x="196" y="10"/>
                      </a:lnTo>
                      <a:lnTo>
                        <a:pt x="207" y="10"/>
                      </a:lnTo>
                      <a:lnTo>
                        <a:pt x="218" y="11"/>
                      </a:lnTo>
                      <a:lnTo>
                        <a:pt x="230" y="13"/>
                      </a:lnTo>
                      <a:lnTo>
                        <a:pt x="241" y="17"/>
                      </a:lnTo>
                      <a:lnTo>
                        <a:pt x="251" y="21"/>
                      </a:lnTo>
                      <a:lnTo>
                        <a:pt x="261" y="30"/>
                      </a:lnTo>
                      <a:lnTo>
                        <a:pt x="261" y="30"/>
                      </a:lnTo>
                      <a:lnTo>
                        <a:pt x="265" y="33"/>
                      </a:lnTo>
                      <a:lnTo>
                        <a:pt x="269" y="34"/>
                      </a:lnTo>
                      <a:lnTo>
                        <a:pt x="280" y="37"/>
                      </a:lnTo>
                      <a:lnTo>
                        <a:pt x="303" y="37"/>
                      </a:lnTo>
                      <a:lnTo>
                        <a:pt x="303" y="37"/>
                      </a:lnTo>
                      <a:lnTo>
                        <a:pt x="314" y="36"/>
                      </a:lnTo>
                      <a:lnTo>
                        <a:pt x="319" y="34"/>
                      </a:lnTo>
                      <a:lnTo>
                        <a:pt x="323" y="31"/>
                      </a:lnTo>
                      <a:lnTo>
                        <a:pt x="327" y="28"/>
                      </a:lnTo>
                      <a:lnTo>
                        <a:pt x="330" y="23"/>
                      </a:lnTo>
                      <a:lnTo>
                        <a:pt x="331" y="19"/>
                      </a:lnTo>
                      <a:lnTo>
                        <a:pt x="334" y="11"/>
                      </a:lnTo>
                      <a:lnTo>
                        <a:pt x="334" y="11"/>
                      </a:lnTo>
                      <a:lnTo>
                        <a:pt x="336" y="6"/>
                      </a:lnTo>
                      <a:lnTo>
                        <a:pt x="340" y="3"/>
                      </a:lnTo>
                      <a:lnTo>
                        <a:pt x="346" y="0"/>
                      </a:lnTo>
                      <a:lnTo>
                        <a:pt x="351" y="0"/>
                      </a:lnTo>
                      <a:lnTo>
                        <a:pt x="358" y="0"/>
                      </a:lnTo>
                      <a:lnTo>
                        <a:pt x="364" y="2"/>
                      </a:lnTo>
                      <a:lnTo>
                        <a:pt x="371" y="4"/>
                      </a:lnTo>
                      <a:lnTo>
                        <a:pt x="377" y="9"/>
                      </a:lnTo>
                      <a:lnTo>
                        <a:pt x="377" y="9"/>
                      </a:lnTo>
                      <a:lnTo>
                        <a:pt x="391" y="21"/>
                      </a:lnTo>
                      <a:lnTo>
                        <a:pt x="406" y="33"/>
                      </a:lnTo>
                      <a:lnTo>
                        <a:pt x="406" y="33"/>
                      </a:lnTo>
                      <a:lnTo>
                        <a:pt x="411" y="40"/>
                      </a:lnTo>
                      <a:lnTo>
                        <a:pt x="415" y="45"/>
                      </a:lnTo>
                      <a:lnTo>
                        <a:pt x="415" y="45"/>
                      </a:lnTo>
                      <a:lnTo>
                        <a:pt x="415" y="55"/>
                      </a:lnTo>
                      <a:lnTo>
                        <a:pt x="415" y="65"/>
                      </a:lnTo>
                      <a:lnTo>
                        <a:pt x="415" y="65"/>
                      </a:lnTo>
                      <a:lnTo>
                        <a:pt x="419" y="99"/>
                      </a:lnTo>
                      <a:lnTo>
                        <a:pt x="422" y="116"/>
                      </a:lnTo>
                      <a:lnTo>
                        <a:pt x="425" y="132"/>
                      </a:lnTo>
                      <a:lnTo>
                        <a:pt x="429" y="147"/>
                      </a:lnTo>
                      <a:lnTo>
                        <a:pt x="436" y="163"/>
                      </a:lnTo>
                      <a:lnTo>
                        <a:pt x="447" y="177"/>
                      </a:lnTo>
                      <a:lnTo>
                        <a:pt x="453" y="184"/>
                      </a:lnTo>
                      <a:lnTo>
                        <a:pt x="460" y="191"/>
                      </a:lnTo>
                      <a:lnTo>
                        <a:pt x="460" y="191"/>
                      </a:lnTo>
                      <a:lnTo>
                        <a:pt x="466" y="197"/>
                      </a:lnTo>
                      <a:lnTo>
                        <a:pt x="471" y="204"/>
                      </a:lnTo>
                      <a:lnTo>
                        <a:pt x="476" y="212"/>
                      </a:lnTo>
                      <a:lnTo>
                        <a:pt x="479" y="221"/>
                      </a:lnTo>
                      <a:lnTo>
                        <a:pt x="484" y="241"/>
                      </a:lnTo>
                      <a:lnTo>
                        <a:pt x="488" y="259"/>
                      </a:lnTo>
                      <a:lnTo>
                        <a:pt x="488" y="259"/>
                      </a:lnTo>
                      <a:lnTo>
                        <a:pt x="491" y="275"/>
                      </a:lnTo>
                      <a:lnTo>
                        <a:pt x="494" y="287"/>
                      </a:lnTo>
                      <a:lnTo>
                        <a:pt x="498" y="302"/>
                      </a:lnTo>
                      <a:lnTo>
                        <a:pt x="504" y="314"/>
                      </a:lnTo>
                      <a:lnTo>
                        <a:pt x="513" y="326"/>
                      </a:lnTo>
                      <a:lnTo>
                        <a:pt x="521" y="335"/>
                      </a:lnTo>
                      <a:lnTo>
                        <a:pt x="534" y="344"/>
                      </a:lnTo>
                      <a:lnTo>
                        <a:pt x="548" y="352"/>
                      </a:lnTo>
                      <a:lnTo>
                        <a:pt x="548" y="35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3" name="Freeform 17"/>
                <p:cNvSpPr>
                  <a:spLocks/>
                </p:cNvSpPr>
                <p:nvPr/>
              </p:nvSpPr>
              <p:spPr bwMode="auto">
                <a:xfrm>
                  <a:off x="1666" y="2544"/>
                  <a:ext cx="585" cy="826"/>
                </a:xfrm>
                <a:custGeom>
                  <a:avLst/>
                  <a:gdLst>
                    <a:gd name="T0" fmla="*/ 109 w 585"/>
                    <a:gd name="T1" fmla="*/ 386 h 826"/>
                    <a:gd name="T2" fmla="*/ 128 w 585"/>
                    <a:gd name="T3" fmla="*/ 356 h 826"/>
                    <a:gd name="T4" fmla="*/ 121 w 585"/>
                    <a:gd name="T5" fmla="*/ 336 h 826"/>
                    <a:gd name="T6" fmla="*/ 91 w 585"/>
                    <a:gd name="T7" fmla="*/ 312 h 826"/>
                    <a:gd name="T8" fmla="*/ 63 w 585"/>
                    <a:gd name="T9" fmla="*/ 264 h 826"/>
                    <a:gd name="T10" fmla="*/ 58 w 585"/>
                    <a:gd name="T11" fmla="*/ 223 h 826"/>
                    <a:gd name="T12" fmla="*/ 36 w 585"/>
                    <a:gd name="T13" fmla="*/ 184 h 826"/>
                    <a:gd name="T14" fmla="*/ 12 w 585"/>
                    <a:gd name="T15" fmla="*/ 157 h 826"/>
                    <a:gd name="T16" fmla="*/ 5 w 585"/>
                    <a:gd name="T17" fmla="*/ 100 h 826"/>
                    <a:gd name="T18" fmla="*/ 70 w 585"/>
                    <a:gd name="T19" fmla="*/ 55 h 826"/>
                    <a:gd name="T20" fmla="*/ 99 w 585"/>
                    <a:gd name="T21" fmla="*/ 50 h 826"/>
                    <a:gd name="T22" fmla="*/ 122 w 585"/>
                    <a:gd name="T23" fmla="*/ 32 h 826"/>
                    <a:gd name="T24" fmla="*/ 149 w 585"/>
                    <a:gd name="T25" fmla="*/ 4 h 826"/>
                    <a:gd name="T26" fmla="*/ 181 w 585"/>
                    <a:gd name="T27" fmla="*/ 0 h 826"/>
                    <a:gd name="T28" fmla="*/ 256 w 585"/>
                    <a:gd name="T29" fmla="*/ 8 h 826"/>
                    <a:gd name="T30" fmla="*/ 280 w 585"/>
                    <a:gd name="T31" fmla="*/ 34 h 826"/>
                    <a:gd name="T32" fmla="*/ 320 w 585"/>
                    <a:gd name="T33" fmla="*/ 46 h 826"/>
                    <a:gd name="T34" fmla="*/ 361 w 585"/>
                    <a:gd name="T35" fmla="*/ 35 h 826"/>
                    <a:gd name="T36" fmla="*/ 387 w 585"/>
                    <a:gd name="T37" fmla="*/ 35 h 826"/>
                    <a:gd name="T38" fmla="*/ 402 w 585"/>
                    <a:gd name="T39" fmla="*/ 49 h 826"/>
                    <a:gd name="T40" fmla="*/ 429 w 585"/>
                    <a:gd name="T41" fmla="*/ 50 h 826"/>
                    <a:gd name="T42" fmla="*/ 455 w 585"/>
                    <a:gd name="T43" fmla="*/ 62 h 826"/>
                    <a:gd name="T44" fmla="*/ 463 w 585"/>
                    <a:gd name="T45" fmla="*/ 80 h 826"/>
                    <a:gd name="T46" fmla="*/ 471 w 585"/>
                    <a:gd name="T47" fmla="*/ 164 h 826"/>
                    <a:gd name="T48" fmla="*/ 456 w 585"/>
                    <a:gd name="T49" fmla="*/ 186 h 826"/>
                    <a:gd name="T50" fmla="*/ 425 w 585"/>
                    <a:gd name="T51" fmla="*/ 210 h 826"/>
                    <a:gd name="T52" fmla="*/ 411 w 585"/>
                    <a:gd name="T53" fmla="*/ 246 h 826"/>
                    <a:gd name="T54" fmla="*/ 513 w 585"/>
                    <a:gd name="T55" fmla="*/ 309 h 826"/>
                    <a:gd name="T56" fmla="*/ 522 w 585"/>
                    <a:gd name="T57" fmla="*/ 345 h 826"/>
                    <a:gd name="T58" fmla="*/ 535 w 585"/>
                    <a:gd name="T59" fmla="*/ 454 h 826"/>
                    <a:gd name="T60" fmla="*/ 529 w 585"/>
                    <a:gd name="T61" fmla="*/ 536 h 826"/>
                    <a:gd name="T62" fmla="*/ 541 w 585"/>
                    <a:gd name="T63" fmla="*/ 574 h 826"/>
                    <a:gd name="T64" fmla="*/ 565 w 585"/>
                    <a:gd name="T65" fmla="*/ 605 h 826"/>
                    <a:gd name="T66" fmla="*/ 580 w 585"/>
                    <a:gd name="T67" fmla="*/ 635 h 826"/>
                    <a:gd name="T68" fmla="*/ 583 w 585"/>
                    <a:gd name="T69" fmla="*/ 673 h 826"/>
                    <a:gd name="T70" fmla="*/ 565 w 585"/>
                    <a:gd name="T71" fmla="*/ 704 h 826"/>
                    <a:gd name="T72" fmla="*/ 528 w 585"/>
                    <a:gd name="T73" fmla="*/ 725 h 826"/>
                    <a:gd name="T74" fmla="*/ 507 w 585"/>
                    <a:gd name="T75" fmla="*/ 734 h 826"/>
                    <a:gd name="T76" fmla="*/ 484 w 585"/>
                    <a:gd name="T77" fmla="*/ 768 h 826"/>
                    <a:gd name="T78" fmla="*/ 483 w 585"/>
                    <a:gd name="T79" fmla="*/ 802 h 826"/>
                    <a:gd name="T80" fmla="*/ 388 w 585"/>
                    <a:gd name="T81" fmla="*/ 817 h 826"/>
                    <a:gd name="T82" fmla="*/ 361 w 585"/>
                    <a:gd name="T83" fmla="*/ 826 h 826"/>
                    <a:gd name="T84" fmla="*/ 336 w 585"/>
                    <a:gd name="T85" fmla="*/ 808 h 826"/>
                    <a:gd name="T86" fmla="*/ 319 w 585"/>
                    <a:gd name="T87" fmla="*/ 772 h 826"/>
                    <a:gd name="T88" fmla="*/ 307 w 585"/>
                    <a:gd name="T89" fmla="*/ 717 h 826"/>
                    <a:gd name="T90" fmla="*/ 309 w 585"/>
                    <a:gd name="T91" fmla="*/ 656 h 826"/>
                    <a:gd name="T92" fmla="*/ 295 w 585"/>
                    <a:gd name="T93" fmla="*/ 614 h 826"/>
                    <a:gd name="T94" fmla="*/ 282 w 585"/>
                    <a:gd name="T95" fmla="*/ 595 h 826"/>
                    <a:gd name="T96" fmla="*/ 276 w 585"/>
                    <a:gd name="T97" fmla="*/ 549 h 826"/>
                    <a:gd name="T98" fmla="*/ 262 w 585"/>
                    <a:gd name="T99" fmla="*/ 512 h 826"/>
                    <a:gd name="T100" fmla="*/ 221 w 585"/>
                    <a:gd name="T101" fmla="*/ 472 h 826"/>
                    <a:gd name="T102" fmla="*/ 184 w 585"/>
                    <a:gd name="T103" fmla="*/ 459 h 826"/>
                    <a:gd name="T104" fmla="*/ 157 w 585"/>
                    <a:gd name="T105" fmla="*/ 454 h 826"/>
                    <a:gd name="T106" fmla="*/ 89 w 585"/>
                    <a:gd name="T107" fmla="*/ 430 h 8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85" h="826">
                      <a:moveTo>
                        <a:pt x="89" y="430"/>
                      </a:moveTo>
                      <a:lnTo>
                        <a:pt x="89" y="430"/>
                      </a:lnTo>
                      <a:lnTo>
                        <a:pt x="102" y="400"/>
                      </a:lnTo>
                      <a:lnTo>
                        <a:pt x="109" y="386"/>
                      </a:lnTo>
                      <a:lnTo>
                        <a:pt x="118" y="373"/>
                      </a:lnTo>
                      <a:lnTo>
                        <a:pt x="118" y="373"/>
                      </a:lnTo>
                      <a:lnTo>
                        <a:pt x="125" y="360"/>
                      </a:lnTo>
                      <a:lnTo>
                        <a:pt x="128" y="356"/>
                      </a:lnTo>
                      <a:lnTo>
                        <a:pt x="128" y="350"/>
                      </a:lnTo>
                      <a:lnTo>
                        <a:pt x="128" y="346"/>
                      </a:lnTo>
                      <a:lnTo>
                        <a:pt x="125" y="342"/>
                      </a:lnTo>
                      <a:lnTo>
                        <a:pt x="121" y="336"/>
                      </a:lnTo>
                      <a:lnTo>
                        <a:pt x="115" y="332"/>
                      </a:lnTo>
                      <a:lnTo>
                        <a:pt x="115" y="332"/>
                      </a:lnTo>
                      <a:lnTo>
                        <a:pt x="102" y="322"/>
                      </a:lnTo>
                      <a:lnTo>
                        <a:pt x="91" y="312"/>
                      </a:lnTo>
                      <a:lnTo>
                        <a:pt x="82" y="302"/>
                      </a:lnTo>
                      <a:lnTo>
                        <a:pt x="74" y="290"/>
                      </a:lnTo>
                      <a:lnTo>
                        <a:pt x="67" y="277"/>
                      </a:lnTo>
                      <a:lnTo>
                        <a:pt x="63" y="264"/>
                      </a:lnTo>
                      <a:lnTo>
                        <a:pt x="60" y="249"/>
                      </a:lnTo>
                      <a:lnTo>
                        <a:pt x="58" y="232"/>
                      </a:lnTo>
                      <a:lnTo>
                        <a:pt x="58" y="232"/>
                      </a:lnTo>
                      <a:lnTo>
                        <a:pt x="58" y="223"/>
                      </a:lnTo>
                      <a:lnTo>
                        <a:pt x="56" y="216"/>
                      </a:lnTo>
                      <a:lnTo>
                        <a:pt x="51" y="208"/>
                      </a:lnTo>
                      <a:lnTo>
                        <a:pt x="47" y="199"/>
                      </a:lnTo>
                      <a:lnTo>
                        <a:pt x="36" y="184"/>
                      </a:lnTo>
                      <a:lnTo>
                        <a:pt x="24" y="171"/>
                      </a:lnTo>
                      <a:lnTo>
                        <a:pt x="24" y="171"/>
                      </a:lnTo>
                      <a:lnTo>
                        <a:pt x="17" y="164"/>
                      </a:lnTo>
                      <a:lnTo>
                        <a:pt x="12" y="157"/>
                      </a:lnTo>
                      <a:lnTo>
                        <a:pt x="10" y="148"/>
                      </a:lnTo>
                      <a:lnTo>
                        <a:pt x="9" y="140"/>
                      </a:lnTo>
                      <a:lnTo>
                        <a:pt x="9" y="140"/>
                      </a:lnTo>
                      <a:lnTo>
                        <a:pt x="5" y="100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4" y="55"/>
                      </a:lnTo>
                      <a:lnTo>
                        <a:pt x="70" y="55"/>
                      </a:lnTo>
                      <a:lnTo>
                        <a:pt x="70" y="55"/>
                      </a:lnTo>
                      <a:lnTo>
                        <a:pt x="85" y="55"/>
                      </a:lnTo>
                      <a:lnTo>
                        <a:pt x="92" y="53"/>
                      </a:lnTo>
                      <a:lnTo>
                        <a:pt x="99" y="50"/>
                      </a:lnTo>
                      <a:lnTo>
                        <a:pt x="105" y="48"/>
                      </a:lnTo>
                      <a:lnTo>
                        <a:pt x="111" y="43"/>
                      </a:lnTo>
                      <a:lnTo>
                        <a:pt x="116" y="38"/>
                      </a:lnTo>
                      <a:lnTo>
                        <a:pt x="122" y="32"/>
                      </a:lnTo>
                      <a:lnTo>
                        <a:pt x="122" y="32"/>
                      </a:lnTo>
                      <a:lnTo>
                        <a:pt x="129" y="21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53" y="1"/>
                      </a:lnTo>
                      <a:lnTo>
                        <a:pt x="157" y="0"/>
                      </a:lnTo>
                      <a:lnTo>
                        <a:pt x="157" y="0"/>
                      </a:lnTo>
                      <a:lnTo>
                        <a:pt x="181" y="0"/>
                      </a:lnTo>
                      <a:lnTo>
                        <a:pt x="205" y="1"/>
                      </a:lnTo>
                      <a:lnTo>
                        <a:pt x="254" y="7"/>
                      </a:lnTo>
                      <a:lnTo>
                        <a:pt x="254" y="7"/>
                      </a:lnTo>
                      <a:lnTo>
                        <a:pt x="256" y="8"/>
                      </a:lnTo>
                      <a:lnTo>
                        <a:pt x="259" y="11"/>
                      </a:lnTo>
                      <a:lnTo>
                        <a:pt x="259" y="11"/>
                      </a:lnTo>
                      <a:lnTo>
                        <a:pt x="271" y="24"/>
                      </a:lnTo>
                      <a:lnTo>
                        <a:pt x="280" y="34"/>
                      </a:lnTo>
                      <a:lnTo>
                        <a:pt x="289" y="41"/>
                      </a:lnTo>
                      <a:lnTo>
                        <a:pt x="299" y="45"/>
                      </a:lnTo>
                      <a:lnTo>
                        <a:pt x="309" y="46"/>
                      </a:lnTo>
                      <a:lnTo>
                        <a:pt x="320" y="46"/>
                      </a:lnTo>
                      <a:lnTo>
                        <a:pt x="333" y="43"/>
                      </a:lnTo>
                      <a:lnTo>
                        <a:pt x="348" y="39"/>
                      </a:lnTo>
                      <a:lnTo>
                        <a:pt x="348" y="39"/>
                      </a:lnTo>
                      <a:lnTo>
                        <a:pt x="361" y="35"/>
                      </a:lnTo>
                      <a:lnTo>
                        <a:pt x="368" y="34"/>
                      </a:lnTo>
                      <a:lnTo>
                        <a:pt x="374" y="32"/>
                      </a:lnTo>
                      <a:lnTo>
                        <a:pt x="381" y="34"/>
                      </a:lnTo>
                      <a:lnTo>
                        <a:pt x="387" y="35"/>
                      </a:lnTo>
                      <a:lnTo>
                        <a:pt x="392" y="39"/>
                      </a:lnTo>
                      <a:lnTo>
                        <a:pt x="398" y="46"/>
                      </a:lnTo>
                      <a:lnTo>
                        <a:pt x="398" y="46"/>
                      </a:lnTo>
                      <a:lnTo>
                        <a:pt x="402" y="49"/>
                      </a:lnTo>
                      <a:lnTo>
                        <a:pt x="408" y="50"/>
                      </a:lnTo>
                      <a:lnTo>
                        <a:pt x="422" y="50"/>
                      </a:lnTo>
                      <a:lnTo>
                        <a:pt x="422" y="50"/>
                      </a:lnTo>
                      <a:lnTo>
                        <a:pt x="429" y="50"/>
                      </a:lnTo>
                      <a:lnTo>
                        <a:pt x="438" y="52"/>
                      </a:lnTo>
                      <a:lnTo>
                        <a:pt x="443" y="53"/>
                      </a:lnTo>
                      <a:lnTo>
                        <a:pt x="449" y="58"/>
                      </a:lnTo>
                      <a:lnTo>
                        <a:pt x="455" y="62"/>
                      </a:lnTo>
                      <a:lnTo>
                        <a:pt x="459" y="66"/>
                      </a:lnTo>
                      <a:lnTo>
                        <a:pt x="462" y="73"/>
                      </a:lnTo>
                      <a:lnTo>
                        <a:pt x="463" y="80"/>
                      </a:lnTo>
                      <a:lnTo>
                        <a:pt x="463" y="80"/>
                      </a:lnTo>
                      <a:lnTo>
                        <a:pt x="467" y="101"/>
                      </a:lnTo>
                      <a:lnTo>
                        <a:pt x="469" y="121"/>
                      </a:lnTo>
                      <a:lnTo>
                        <a:pt x="471" y="164"/>
                      </a:lnTo>
                      <a:lnTo>
                        <a:pt x="471" y="164"/>
                      </a:lnTo>
                      <a:lnTo>
                        <a:pt x="470" y="169"/>
                      </a:lnTo>
                      <a:lnTo>
                        <a:pt x="466" y="175"/>
                      </a:lnTo>
                      <a:lnTo>
                        <a:pt x="462" y="182"/>
                      </a:lnTo>
                      <a:lnTo>
                        <a:pt x="456" y="186"/>
                      </a:lnTo>
                      <a:lnTo>
                        <a:pt x="456" y="186"/>
                      </a:lnTo>
                      <a:lnTo>
                        <a:pt x="439" y="198"/>
                      </a:lnTo>
                      <a:lnTo>
                        <a:pt x="432" y="203"/>
                      </a:lnTo>
                      <a:lnTo>
                        <a:pt x="425" y="210"/>
                      </a:lnTo>
                      <a:lnTo>
                        <a:pt x="419" y="217"/>
                      </a:lnTo>
                      <a:lnTo>
                        <a:pt x="415" y="226"/>
                      </a:lnTo>
                      <a:lnTo>
                        <a:pt x="412" y="236"/>
                      </a:lnTo>
                      <a:lnTo>
                        <a:pt x="411" y="246"/>
                      </a:lnTo>
                      <a:lnTo>
                        <a:pt x="411" y="246"/>
                      </a:lnTo>
                      <a:lnTo>
                        <a:pt x="504" y="302"/>
                      </a:lnTo>
                      <a:lnTo>
                        <a:pt x="504" y="302"/>
                      </a:lnTo>
                      <a:lnTo>
                        <a:pt x="513" y="309"/>
                      </a:lnTo>
                      <a:lnTo>
                        <a:pt x="515" y="314"/>
                      </a:lnTo>
                      <a:lnTo>
                        <a:pt x="517" y="318"/>
                      </a:lnTo>
                      <a:lnTo>
                        <a:pt x="517" y="318"/>
                      </a:lnTo>
                      <a:lnTo>
                        <a:pt x="522" y="345"/>
                      </a:lnTo>
                      <a:lnTo>
                        <a:pt x="528" y="372"/>
                      </a:lnTo>
                      <a:lnTo>
                        <a:pt x="532" y="399"/>
                      </a:lnTo>
                      <a:lnTo>
                        <a:pt x="534" y="425"/>
                      </a:lnTo>
                      <a:lnTo>
                        <a:pt x="535" y="454"/>
                      </a:lnTo>
                      <a:lnTo>
                        <a:pt x="535" y="481"/>
                      </a:lnTo>
                      <a:lnTo>
                        <a:pt x="534" y="508"/>
                      </a:lnTo>
                      <a:lnTo>
                        <a:pt x="529" y="536"/>
                      </a:lnTo>
                      <a:lnTo>
                        <a:pt x="529" y="536"/>
                      </a:lnTo>
                      <a:lnTo>
                        <a:pt x="529" y="546"/>
                      </a:lnTo>
                      <a:lnTo>
                        <a:pt x="532" y="556"/>
                      </a:lnTo>
                      <a:lnTo>
                        <a:pt x="537" y="566"/>
                      </a:lnTo>
                      <a:lnTo>
                        <a:pt x="541" y="574"/>
                      </a:lnTo>
                      <a:lnTo>
                        <a:pt x="541" y="574"/>
                      </a:lnTo>
                      <a:lnTo>
                        <a:pt x="546" y="583"/>
                      </a:lnTo>
                      <a:lnTo>
                        <a:pt x="552" y="590"/>
                      </a:lnTo>
                      <a:lnTo>
                        <a:pt x="565" y="605"/>
                      </a:lnTo>
                      <a:lnTo>
                        <a:pt x="565" y="605"/>
                      </a:lnTo>
                      <a:lnTo>
                        <a:pt x="572" y="615"/>
                      </a:lnTo>
                      <a:lnTo>
                        <a:pt x="578" y="625"/>
                      </a:lnTo>
                      <a:lnTo>
                        <a:pt x="580" y="635"/>
                      </a:lnTo>
                      <a:lnTo>
                        <a:pt x="583" y="645"/>
                      </a:lnTo>
                      <a:lnTo>
                        <a:pt x="585" y="655"/>
                      </a:lnTo>
                      <a:lnTo>
                        <a:pt x="585" y="663"/>
                      </a:lnTo>
                      <a:lnTo>
                        <a:pt x="583" y="673"/>
                      </a:lnTo>
                      <a:lnTo>
                        <a:pt x="580" y="682"/>
                      </a:lnTo>
                      <a:lnTo>
                        <a:pt x="576" y="690"/>
                      </a:lnTo>
                      <a:lnTo>
                        <a:pt x="571" y="697"/>
                      </a:lnTo>
                      <a:lnTo>
                        <a:pt x="565" y="704"/>
                      </a:lnTo>
                      <a:lnTo>
                        <a:pt x="558" y="711"/>
                      </a:lnTo>
                      <a:lnTo>
                        <a:pt x="549" y="717"/>
                      </a:lnTo>
                      <a:lnTo>
                        <a:pt x="539" y="721"/>
                      </a:lnTo>
                      <a:lnTo>
                        <a:pt x="528" y="725"/>
                      </a:lnTo>
                      <a:lnTo>
                        <a:pt x="517" y="728"/>
                      </a:lnTo>
                      <a:lnTo>
                        <a:pt x="517" y="728"/>
                      </a:lnTo>
                      <a:lnTo>
                        <a:pt x="513" y="731"/>
                      </a:lnTo>
                      <a:lnTo>
                        <a:pt x="507" y="734"/>
                      </a:lnTo>
                      <a:lnTo>
                        <a:pt x="498" y="744"/>
                      </a:lnTo>
                      <a:lnTo>
                        <a:pt x="491" y="757"/>
                      </a:lnTo>
                      <a:lnTo>
                        <a:pt x="484" y="768"/>
                      </a:lnTo>
                      <a:lnTo>
                        <a:pt x="484" y="768"/>
                      </a:lnTo>
                      <a:lnTo>
                        <a:pt x="483" y="775"/>
                      </a:lnTo>
                      <a:lnTo>
                        <a:pt x="481" y="783"/>
                      </a:lnTo>
                      <a:lnTo>
                        <a:pt x="483" y="802"/>
                      </a:lnTo>
                      <a:lnTo>
                        <a:pt x="483" y="802"/>
                      </a:lnTo>
                      <a:lnTo>
                        <a:pt x="406" y="812"/>
                      </a:lnTo>
                      <a:lnTo>
                        <a:pt x="406" y="812"/>
                      </a:lnTo>
                      <a:lnTo>
                        <a:pt x="398" y="813"/>
                      </a:lnTo>
                      <a:lnTo>
                        <a:pt x="388" y="817"/>
                      </a:lnTo>
                      <a:lnTo>
                        <a:pt x="388" y="817"/>
                      </a:lnTo>
                      <a:lnTo>
                        <a:pt x="378" y="822"/>
                      </a:lnTo>
                      <a:lnTo>
                        <a:pt x="370" y="825"/>
                      </a:lnTo>
                      <a:lnTo>
                        <a:pt x="361" y="826"/>
                      </a:lnTo>
                      <a:lnTo>
                        <a:pt x="354" y="825"/>
                      </a:lnTo>
                      <a:lnTo>
                        <a:pt x="347" y="820"/>
                      </a:lnTo>
                      <a:lnTo>
                        <a:pt x="341" y="815"/>
                      </a:lnTo>
                      <a:lnTo>
                        <a:pt x="336" y="808"/>
                      </a:lnTo>
                      <a:lnTo>
                        <a:pt x="330" y="798"/>
                      </a:lnTo>
                      <a:lnTo>
                        <a:pt x="330" y="798"/>
                      </a:lnTo>
                      <a:lnTo>
                        <a:pt x="323" y="785"/>
                      </a:lnTo>
                      <a:lnTo>
                        <a:pt x="319" y="772"/>
                      </a:lnTo>
                      <a:lnTo>
                        <a:pt x="314" y="758"/>
                      </a:lnTo>
                      <a:lnTo>
                        <a:pt x="312" y="745"/>
                      </a:lnTo>
                      <a:lnTo>
                        <a:pt x="309" y="731"/>
                      </a:lnTo>
                      <a:lnTo>
                        <a:pt x="307" y="717"/>
                      </a:lnTo>
                      <a:lnTo>
                        <a:pt x="307" y="689"/>
                      </a:lnTo>
                      <a:lnTo>
                        <a:pt x="307" y="689"/>
                      </a:lnTo>
                      <a:lnTo>
                        <a:pt x="309" y="667"/>
                      </a:lnTo>
                      <a:lnTo>
                        <a:pt x="309" y="656"/>
                      </a:lnTo>
                      <a:lnTo>
                        <a:pt x="307" y="645"/>
                      </a:lnTo>
                      <a:lnTo>
                        <a:pt x="305" y="635"/>
                      </a:lnTo>
                      <a:lnTo>
                        <a:pt x="300" y="625"/>
                      </a:lnTo>
                      <a:lnTo>
                        <a:pt x="295" y="614"/>
                      </a:lnTo>
                      <a:lnTo>
                        <a:pt x="288" y="604"/>
                      </a:lnTo>
                      <a:lnTo>
                        <a:pt x="288" y="604"/>
                      </a:lnTo>
                      <a:lnTo>
                        <a:pt x="285" y="601"/>
                      </a:lnTo>
                      <a:lnTo>
                        <a:pt x="282" y="595"/>
                      </a:lnTo>
                      <a:lnTo>
                        <a:pt x="279" y="584"/>
                      </a:lnTo>
                      <a:lnTo>
                        <a:pt x="278" y="558"/>
                      </a:lnTo>
                      <a:lnTo>
                        <a:pt x="278" y="558"/>
                      </a:lnTo>
                      <a:lnTo>
                        <a:pt x="276" y="549"/>
                      </a:lnTo>
                      <a:lnTo>
                        <a:pt x="273" y="539"/>
                      </a:lnTo>
                      <a:lnTo>
                        <a:pt x="271" y="529"/>
                      </a:lnTo>
                      <a:lnTo>
                        <a:pt x="266" y="520"/>
                      </a:lnTo>
                      <a:lnTo>
                        <a:pt x="262" y="512"/>
                      </a:lnTo>
                      <a:lnTo>
                        <a:pt x="256" y="503"/>
                      </a:lnTo>
                      <a:lnTo>
                        <a:pt x="244" y="489"/>
                      </a:lnTo>
                      <a:lnTo>
                        <a:pt x="230" y="476"/>
                      </a:lnTo>
                      <a:lnTo>
                        <a:pt x="221" y="472"/>
                      </a:lnTo>
                      <a:lnTo>
                        <a:pt x="213" y="468"/>
                      </a:lnTo>
                      <a:lnTo>
                        <a:pt x="203" y="464"/>
                      </a:lnTo>
                      <a:lnTo>
                        <a:pt x="193" y="461"/>
                      </a:lnTo>
                      <a:lnTo>
                        <a:pt x="184" y="459"/>
                      </a:lnTo>
                      <a:lnTo>
                        <a:pt x="174" y="458"/>
                      </a:lnTo>
                      <a:lnTo>
                        <a:pt x="174" y="458"/>
                      </a:lnTo>
                      <a:lnTo>
                        <a:pt x="166" y="457"/>
                      </a:lnTo>
                      <a:lnTo>
                        <a:pt x="157" y="454"/>
                      </a:lnTo>
                      <a:lnTo>
                        <a:pt x="140" y="448"/>
                      </a:lnTo>
                      <a:lnTo>
                        <a:pt x="140" y="448"/>
                      </a:lnTo>
                      <a:lnTo>
                        <a:pt x="89" y="430"/>
                      </a:lnTo>
                      <a:lnTo>
                        <a:pt x="89" y="430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4" name="Freeform 18"/>
                <p:cNvSpPr>
                  <a:spLocks/>
                </p:cNvSpPr>
                <p:nvPr/>
              </p:nvSpPr>
              <p:spPr bwMode="auto">
                <a:xfrm>
                  <a:off x="2375" y="1864"/>
                  <a:ext cx="627" cy="873"/>
                </a:xfrm>
                <a:custGeom>
                  <a:avLst/>
                  <a:gdLst>
                    <a:gd name="T0" fmla="*/ 369 w 627"/>
                    <a:gd name="T1" fmla="*/ 200 h 873"/>
                    <a:gd name="T2" fmla="*/ 395 w 627"/>
                    <a:gd name="T3" fmla="*/ 186 h 873"/>
                    <a:gd name="T4" fmla="*/ 422 w 627"/>
                    <a:gd name="T5" fmla="*/ 149 h 873"/>
                    <a:gd name="T6" fmla="*/ 453 w 627"/>
                    <a:gd name="T7" fmla="*/ 81 h 873"/>
                    <a:gd name="T8" fmla="*/ 454 w 627"/>
                    <a:gd name="T9" fmla="*/ 48 h 873"/>
                    <a:gd name="T10" fmla="*/ 463 w 627"/>
                    <a:gd name="T11" fmla="*/ 14 h 873"/>
                    <a:gd name="T12" fmla="*/ 473 w 627"/>
                    <a:gd name="T13" fmla="*/ 2 h 873"/>
                    <a:gd name="T14" fmla="*/ 541 w 627"/>
                    <a:gd name="T15" fmla="*/ 7 h 873"/>
                    <a:gd name="T16" fmla="*/ 552 w 627"/>
                    <a:gd name="T17" fmla="*/ 17 h 873"/>
                    <a:gd name="T18" fmla="*/ 548 w 627"/>
                    <a:gd name="T19" fmla="*/ 43 h 873"/>
                    <a:gd name="T20" fmla="*/ 548 w 627"/>
                    <a:gd name="T21" fmla="*/ 56 h 873"/>
                    <a:gd name="T22" fmla="*/ 565 w 627"/>
                    <a:gd name="T23" fmla="*/ 77 h 873"/>
                    <a:gd name="T24" fmla="*/ 582 w 627"/>
                    <a:gd name="T25" fmla="*/ 118 h 873"/>
                    <a:gd name="T26" fmla="*/ 582 w 627"/>
                    <a:gd name="T27" fmla="*/ 180 h 873"/>
                    <a:gd name="T28" fmla="*/ 565 w 627"/>
                    <a:gd name="T29" fmla="*/ 235 h 873"/>
                    <a:gd name="T30" fmla="*/ 566 w 627"/>
                    <a:gd name="T31" fmla="*/ 288 h 873"/>
                    <a:gd name="T32" fmla="*/ 589 w 627"/>
                    <a:gd name="T33" fmla="*/ 344 h 873"/>
                    <a:gd name="T34" fmla="*/ 621 w 627"/>
                    <a:gd name="T35" fmla="*/ 402 h 873"/>
                    <a:gd name="T36" fmla="*/ 627 w 627"/>
                    <a:gd name="T37" fmla="*/ 436 h 873"/>
                    <a:gd name="T38" fmla="*/ 610 w 627"/>
                    <a:gd name="T39" fmla="*/ 564 h 873"/>
                    <a:gd name="T40" fmla="*/ 593 w 627"/>
                    <a:gd name="T41" fmla="*/ 588 h 873"/>
                    <a:gd name="T42" fmla="*/ 577 w 627"/>
                    <a:gd name="T43" fmla="*/ 593 h 873"/>
                    <a:gd name="T44" fmla="*/ 518 w 627"/>
                    <a:gd name="T45" fmla="*/ 629 h 873"/>
                    <a:gd name="T46" fmla="*/ 504 w 627"/>
                    <a:gd name="T47" fmla="*/ 694 h 873"/>
                    <a:gd name="T48" fmla="*/ 504 w 627"/>
                    <a:gd name="T49" fmla="*/ 722 h 873"/>
                    <a:gd name="T50" fmla="*/ 498 w 627"/>
                    <a:gd name="T51" fmla="*/ 745 h 873"/>
                    <a:gd name="T52" fmla="*/ 467 w 627"/>
                    <a:gd name="T53" fmla="*/ 757 h 873"/>
                    <a:gd name="T54" fmla="*/ 413 w 627"/>
                    <a:gd name="T55" fmla="*/ 781 h 873"/>
                    <a:gd name="T56" fmla="*/ 403 w 627"/>
                    <a:gd name="T57" fmla="*/ 798 h 873"/>
                    <a:gd name="T58" fmla="*/ 410 w 627"/>
                    <a:gd name="T59" fmla="*/ 832 h 873"/>
                    <a:gd name="T60" fmla="*/ 409 w 627"/>
                    <a:gd name="T61" fmla="*/ 868 h 873"/>
                    <a:gd name="T62" fmla="*/ 292 w 627"/>
                    <a:gd name="T63" fmla="*/ 859 h 873"/>
                    <a:gd name="T64" fmla="*/ 272 w 627"/>
                    <a:gd name="T65" fmla="*/ 852 h 873"/>
                    <a:gd name="T66" fmla="*/ 261 w 627"/>
                    <a:gd name="T67" fmla="*/ 813 h 873"/>
                    <a:gd name="T68" fmla="*/ 235 w 627"/>
                    <a:gd name="T69" fmla="*/ 735 h 873"/>
                    <a:gd name="T70" fmla="*/ 207 w 627"/>
                    <a:gd name="T71" fmla="*/ 711 h 873"/>
                    <a:gd name="T72" fmla="*/ 128 w 627"/>
                    <a:gd name="T73" fmla="*/ 714 h 873"/>
                    <a:gd name="T74" fmla="*/ 85 w 627"/>
                    <a:gd name="T75" fmla="*/ 718 h 873"/>
                    <a:gd name="T76" fmla="*/ 57 w 627"/>
                    <a:gd name="T77" fmla="*/ 709 h 873"/>
                    <a:gd name="T78" fmla="*/ 51 w 627"/>
                    <a:gd name="T79" fmla="*/ 678 h 873"/>
                    <a:gd name="T80" fmla="*/ 51 w 627"/>
                    <a:gd name="T81" fmla="*/ 655 h 873"/>
                    <a:gd name="T82" fmla="*/ 34 w 627"/>
                    <a:gd name="T83" fmla="*/ 629 h 873"/>
                    <a:gd name="T84" fmla="*/ 11 w 627"/>
                    <a:gd name="T85" fmla="*/ 613 h 873"/>
                    <a:gd name="T86" fmla="*/ 0 w 627"/>
                    <a:gd name="T87" fmla="*/ 590 h 873"/>
                    <a:gd name="T88" fmla="*/ 7 w 627"/>
                    <a:gd name="T89" fmla="*/ 568 h 873"/>
                    <a:gd name="T90" fmla="*/ 44 w 627"/>
                    <a:gd name="T91" fmla="*/ 524 h 873"/>
                    <a:gd name="T92" fmla="*/ 68 w 627"/>
                    <a:gd name="T93" fmla="*/ 472 h 873"/>
                    <a:gd name="T94" fmla="*/ 84 w 627"/>
                    <a:gd name="T95" fmla="*/ 443 h 873"/>
                    <a:gd name="T96" fmla="*/ 111 w 627"/>
                    <a:gd name="T97" fmla="*/ 416 h 873"/>
                    <a:gd name="T98" fmla="*/ 146 w 627"/>
                    <a:gd name="T99" fmla="*/ 426 h 873"/>
                    <a:gd name="T100" fmla="*/ 197 w 627"/>
                    <a:gd name="T101" fmla="*/ 423 h 873"/>
                    <a:gd name="T102" fmla="*/ 231 w 627"/>
                    <a:gd name="T103" fmla="*/ 414 h 873"/>
                    <a:gd name="T104" fmla="*/ 272 w 627"/>
                    <a:gd name="T105" fmla="*/ 421 h 873"/>
                    <a:gd name="T106" fmla="*/ 316 w 627"/>
                    <a:gd name="T107" fmla="*/ 436 h 873"/>
                    <a:gd name="T108" fmla="*/ 348 w 627"/>
                    <a:gd name="T109" fmla="*/ 428 h 873"/>
                    <a:gd name="T110" fmla="*/ 388 w 627"/>
                    <a:gd name="T111" fmla="*/ 389 h 873"/>
                    <a:gd name="T112" fmla="*/ 408 w 627"/>
                    <a:gd name="T113" fmla="*/ 350 h 873"/>
                    <a:gd name="T114" fmla="*/ 409 w 627"/>
                    <a:gd name="T115" fmla="*/ 288 h 873"/>
                    <a:gd name="T116" fmla="*/ 399 w 627"/>
                    <a:gd name="T117" fmla="*/ 238 h 873"/>
                    <a:gd name="T118" fmla="*/ 365 w 627"/>
                    <a:gd name="T119" fmla="*/ 207 h 8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627" h="873">
                      <a:moveTo>
                        <a:pt x="365" y="207"/>
                      </a:moveTo>
                      <a:lnTo>
                        <a:pt x="365" y="207"/>
                      </a:lnTo>
                      <a:lnTo>
                        <a:pt x="367" y="203"/>
                      </a:lnTo>
                      <a:lnTo>
                        <a:pt x="369" y="200"/>
                      </a:lnTo>
                      <a:lnTo>
                        <a:pt x="369" y="200"/>
                      </a:lnTo>
                      <a:lnTo>
                        <a:pt x="379" y="196"/>
                      </a:lnTo>
                      <a:lnTo>
                        <a:pt x="388" y="191"/>
                      </a:lnTo>
                      <a:lnTo>
                        <a:pt x="395" y="186"/>
                      </a:lnTo>
                      <a:lnTo>
                        <a:pt x="402" y="179"/>
                      </a:lnTo>
                      <a:lnTo>
                        <a:pt x="408" y="172"/>
                      </a:lnTo>
                      <a:lnTo>
                        <a:pt x="412" y="164"/>
                      </a:lnTo>
                      <a:lnTo>
                        <a:pt x="422" y="149"/>
                      </a:lnTo>
                      <a:lnTo>
                        <a:pt x="436" y="114"/>
                      </a:lnTo>
                      <a:lnTo>
                        <a:pt x="443" y="97"/>
                      </a:lnTo>
                      <a:lnTo>
                        <a:pt x="453" y="81"/>
                      </a:lnTo>
                      <a:lnTo>
                        <a:pt x="453" y="81"/>
                      </a:lnTo>
                      <a:lnTo>
                        <a:pt x="454" y="77"/>
                      </a:lnTo>
                      <a:lnTo>
                        <a:pt x="456" y="72"/>
                      </a:lnTo>
                      <a:lnTo>
                        <a:pt x="456" y="61"/>
                      </a:lnTo>
                      <a:lnTo>
                        <a:pt x="454" y="48"/>
                      </a:lnTo>
                      <a:lnTo>
                        <a:pt x="456" y="37"/>
                      </a:lnTo>
                      <a:lnTo>
                        <a:pt x="456" y="37"/>
                      </a:lnTo>
                      <a:lnTo>
                        <a:pt x="459" y="26"/>
                      </a:lnTo>
                      <a:lnTo>
                        <a:pt x="463" y="14"/>
                      </a:lnTo>
                      <a:lnTo>
                        <a:pt x="467" y="6"/>
                      </a:lnTo>
                      <a:lnTo>
                        <a:pt x="470" y="3"/>
                      </a:lnTo>
                      <a:lnTo>
                        <a:pt x="473" y="2"/>
                      </a:lnTo>
                      <a:lnTo>
                        <a:pt x="473" y="2"/>
                      </a:lnTo>
                      <a:lnTo>
                        <a:pt x="490" y="0"/>
                      </a:lnTo>
                      <a:lnTo>
                        <a:pt x="507" y="0"/>
                      </a:lnTo>
                      <a:lnTo>
                        <a:pt x="524" y="3"/>
                      </a:lnTo>
                      <a:lnTo>
                        <a:pt x="541" y="7"/>
                      </a:lnTo>
                      <a:lnTo>
                        <a:pt x="541" y="7"/>
                      </a:lnTo>
                      <a:lnTo>
                        <a:pt x="545" y="9"/>
                      </a:lnTo>
                      <a:lnTo>
                        <a:pt x="549" y="13"/>
                      </a:lnTo>
                      <a:lnTo>
                        <a:pt x="552" y="17"/>
                      </a:lnTo>
                      <a:lnTo>
                        <a:pt x="553" y="22"/>
                      </a:lnTo>
                      <a:lnTo>
                        <a:pt x="553" y="26"/>
                      </a:lnTo>
                      <a:lnTo>
                        <a:pt x="552" y="31"/>
                      </a:lnTo>
                      <a:lnTo>
                        <a:pt x="548" y="43"/>
                      </a:lnTo>
                      <a:lnTo>
                        <a:pt x="548" y="43"/>
                      </a:lnTo>
                      <a:lnTo>
                        <a:pt x="548" y="47"/>
                      </a:lnTo>
                      <a:lnTo>
                        <a:pt x="546" y="51"/>
                      </a:lnTo>
                      <a:lnTo>
                        <a:pt x="548" y="56"/>
                      </a:lnTo>
                      <a:lnTo>
                        <a:pt x="549" y="58"/>
                      </a:lnTo>
                      <a:lnTo>
                        <a:pt x="549" y="58"/>
                      </a:lnTo>
                      <a:lnTo>
                        <a:pt x="558" y="68"/>
                      </a:lnTo>
                      <a:lnTo>
                        <a:pt x="565" y="77"/>
                      </a:lnTo>
                      <a:lnTo>
                        <a:pt x="570" y="87"/>
                      </a:lnTo>
                      <a:lnTo>
                        <a:pt x="575" y="97"/>
                      </a:lnTo>
                      <a:lnTo>
                        <a:pt x="579" y="108"/>
                      </a:lnTo>
                      <a:lnTo>
                        <a:pt x="582" y="118"/>
                      </a:lnTo>
                      <a:lnTo>
                        <a:pt x="583" y="128"/>
                      </a:lnTo>
                      <a:lnTo>
                        <a:pt x="585" y="138"/>
                      </a:lnTo>
                      <a:lnTo>
                        <a:pt x="585" y="159"/>
                      </a:lnTo>
                      <a:lnTo>
                        <a:pt x="582" y="180"/>
                      </a:lnTo>
                      <a:lnTo>
                        <a:pt x="576" y="201"/>
                      </a:lnTo>
                      <a:lnTo>
                        <a:pt x="570" y="221"/>
                      </a:lnTo>
                      <a:lnTo>
                        <a:pt x="570" y="221"/>
                      </a:lnTo>
                      <a:lnTo>
                        <a:pt x="565" y="235"/>
                      </a:lnTo>
                      <a:lnTo>
                        <a:pt x="563" y="249"/>
                      </a:lnTo>
                      <a:lnTo>
                        <a:pt x="562" y="264"/>
                      </a:lnTo>
                      <a:lnTo>
                        <a:pt x="563" y="276"/>
                      </a:lnTo>
                      <a:lnTo>
                        <a:pt x="566" y="288"/>
                      </a:lnTo>
                      <a:lnTo>
                        <a:pt x="570" y="300"/>
                      </a:lnTo>
                      <a:lnTo>
                        <a:pt x="579" y="324"/>
                      </a:lnTo>
                      <a:lnTo>
                        <a:pt x="579" y="324"/>
                      </a:lnTo>
                      <a:lnTo>
                        <a:pt x="589" y="344"/>
                      </a:lnTo>
                      <a:lnTo>
                        <a:pt x="600" y="364"/>
                      </a:lnTo>
                      <a:lnTo>
                        <a:pt x="611" y="382"/>
                      </a:lnTo>
                      <a:lnTo>
                        <a:pt x="621" y="402"/>
                      </a:lnTo>
                      <a:lnTo>
                        <a:pt x="621" y="402"/>
                      </a:lnTo>
                      <a:lnTo>
                        <a:pt x="624" y="411"/>
                      </a:lnTo>
                      <a:lnTo>
                        <a:pt x="627" y="419"/>
                      </a:lnTo>
                      <a:lnTo>
                        <a:pt x="627" y="428"/>
                      </a:lnTo>
                      <a:lnTo>
                        <a:pt x="627" y="436"/>
                      </a:lnTo>
                      <a:lnTo>
                        <a:pt x="627" y="436"/>
                      </a:lnTo>
                      <a:lnTo>
                        <a:pt x="618" y="500"/>
                      </a:lnTo>
                      <a:lnTo>
                        <a:pt x="610" y="564"/>
                      </a:lnTo>
                      <a:lnTo>
                        <a:pt x="610" y="564"/>
                      </a:lnTo>
                      <a:lnTo>
                        <a:pt x="607" y="571"/>
                      </a:lnTo>
                      <a:lnTo>
                        <a:pt x="603" y="576"/>
                      </a:lnTo>
                      <a:lnTo>
                        <a:pt x="593" y="588"/>
                      </a:lnTo>
                      <a:lnTo>
                        <a:pt x="593" y="588"/>
                      </a:lnTo>
                      <a:lnTo>
                        <a:pt x="590" y="590"/>
                      </a:lnTo>
                      <a:lnTo>
                        <a:pt x="586" y="592"/>
                      </a:lnTo>
                      <a:lnTo>
                        <a:pt x="577" y="593"/>
                      </a:lnTo>
                      <a:lnTo>
                        <a:pt x="577" y="593"/>
                      </a:lnTo>
                      <a:lnTo>
                        <a:pt x="558" y="600"/>
                      </a:lnTo>
                      <a:lnTo>
                        <a:pt x="541" y="609"/>
                      </a:lnTo>
                      <a:lnTo>
                        <a:pt x="528" y="617"/>
                      </a:lnTo>
                      <a:lnTo>
                        <a:pt x="518" y="629"/>
                      </a:lnTo>
                      <a:lnTo>
                        <a:pt x="512" y="640"/>
                      </a:lnTo>
                      <a:lnTo>
                        <a:pt x="507" y="655"/>
                      </a:lnTo>
                      <a:lnTo>
                        <a:pt x="505" y="672"/>
                      </a:lnTo>
                      <a:lnTo>
                        <a:pt x="504" y="694"/>
                      </a:lnTo>
                      <a:lnTo>
                        <a:pt x="504" y="694"/>
                      </a:lnTo>
                      <a:lnTo>
                        <a:pt x="504" y="708"/>
                      </a:lnTo>
                      <a:lnTo>
                        <a:pt x="504" y="722"/>
                      </a:lnTo>
                      <a:lnTo>
                        <a:pt x="504" y="722"/>
                      </a:lnTo>
                      <a:lnTo>
                        <a:pt x="504" y="733"/>
                      </a:lnTo>
                      <a:lnTo>
                        <a:pt x="502" y="738"/>
                      </a:lnTo>
                      <a:lnTo>
                        <a:pt x="501" y="742"/>
                      </a:lnTo>
                      <a:lnTo>
                        <a:pt x="498" y="745"/>
                      </a:lnTo>
                      <a:lnTo>
                        <a:pt x="494" y="747"/>
                      </a:lnTo>
                      <a:lnTo>
                        <a:pt x="483" y="752"/>
                      </a:lnTo>
                      <a:lnTo>
                        <a:pt x="483" y="752"/>
                      </a:lnTo>
                      <a:lnTo>
                        <a:pt x="467" y="757"/>
                      </a:lnTo>
                      <a:lnTo>
                        <a:pt x="450" y="764"/>
                      </a:lnTo>
                      <a:lnTo>
                        <a:pt x="419" y="779"/>
                      </a:lnTo>
                      <a:lnTo>
                        <a:pt x="419" y="779"/>
                      </a:lnTo>
                      <a:lnTo>
                        <a:pt x="413" y="781"/>
                      </a:lnTo>
                      <a:lnTo>
                        <a:pt x="409" y="786"/>
                      </a:lnTo>
                      <a:lnTo>
                        <a:pt x="406" y="790"/>
                      </a:lnTo>
                      <a:lnTo>
                        <a:pt x="403" y="794"/>
                      </a:lnTo>
                      <a:lnTo>
                        <a:pt x="403" y="798"/>
                      </a:lnTo>
                      <a:lnTo>
                        <a:pt x="403" y="804"/>
                      </a:lnTo>
                      <a:lnTo>
                        <a:pt x="406" y="817"/>
                      </a:lnTo>
                      <a:lnTo>
                        <a:pt x="406" y="817"/>
                      </a:lnTo>
                      <a:lnTo>
                        <a:pt x="410" y="832"/>
                      </a:lnTo>
                      <a:lnTo>
                        <a:pt x="413" y="848"/>
                      </a:lnTo>
                      <a:lnTo>
                        <a:pt x="413" y="855"/>
                      </a:lnTo>
                      <a:lnTo>
                        <a:pt x="412" y="862"/>
                      </a:lnTo>
                      <a:lnTo>
                        <a:pt x="409" y="868"/>
                      </a:lnTo>
                      <a:lnTo>
                        <a:pt x="406" y="873"/>
                      </a:lnTo>
                      <a:lnTo>
                        <a:pt x="406" y="873"/>
                      </a:lnTo>
                      <a:lnTo>
                        <a:pt x="347" y="866"/>
                      </a:lnTo>
                      <a:lnTo>
                        <a:pt x="292" y="859"/>
                      </a:lnTo>
                      <a:lnTo>
                        <a:pt x="292" y="859"/>
                      </a:lnTo>
                      <a:lnTo>
                        <a:pt x="282" y="858"/>
                      </a:lnTo>
                      <a:lnTo>
                        <a:pt x="275" y="855"/>
                      </a:lnTo>
                      <a:lnTo>
                        <a:pt x="272" y="852"/>
                      </a:lnTo>
                      <a:lnTo>
                        <a:pt x="270" y="849"/>
                      </a:lnTo>
                      <a:lnTo>
                        <a:pt x="266" y="839"/>
                      </a:lnTo>
                      <a:lnTo>
                        <a:pt x="266" y="839"/>
                      </a:lnTo>
                      <a:lnTo>
                        <a:pt x="261" y="813"/>
                      </a:lnTo>
                      <a:lnTo>
                        <a:pt x="252" y="786"/>
                      </a:lnTo>
                      <a:lnTo>
                        <a:pt x="245" y="760"/>
                      </a:lnTo>
                      <a:lnTo>
                        <a:pt x="235" y="735"/>
                      </a:lnTo>
                      <a:lnTo>
                        <a:pt x="235" y="735"/>
                      </a:lnTo>
                      <a:lnTo>
                        <a:pt x="231" y="726"/>
                      </a:lnTo>
                      <a:lnTo>
                        <a:pt x="224" y="719"/>
                      </a:lnTo>
                      <a:lnTo>
                        <a:pt x="215" y="714"/>
                      </a:lnTo>
                      <a:lnTo>
                        <a:pt x="207" y="711"/>
                      </a:lnTo>
                      <a:lnTo>
                        <a:pt x="207" y="711"/>
                      </a:lnTo>
                      <a:lnTo>
                        <a:pt x="187" y="711"/>
                      </a:lnTo>
                      <a:lnTo>
                        <a:pt x="167" y="711"/>
                      </a:lnTo>
                      <a:lnTo>
                        <a:pt x="128" y="714"/>
                      </a:lnTo>
                      <a:lnTo>
                        <a:pt x="128" y="714"/>
                      </a:lnTo>
                      <a:lnTo>
                        <a:pt x="106" y="716"/>
                      </a:lnTo>
                      <a:lnTo>
                        <a:pt x="96" y="718"/>
                      </a:lnTo>
                      <a:lnTo>
                        <a:pt x="85" y="718"/>
                      </a:lnTo>
                      <a:lnTo>
                        <a:pt x="85" y="718"/>
                      </a:lnTo>
                      <a:lnTo>
                        <a:pt x="70" y="715"/>
                      </a:lnTo>
                      <a:lnTo>
                        <a:pt x="62" y="714"/>
                      </a:lnTo>
                      <a:lnTo>
                        <a:pt x="57" y="709"/>
                      </a:lnTo>
                      <a:lnTo>
                        <a:pt x="53" y="705"/>
                      </a:lnTo>
                      <a:lnTo>
                        <a:pt x="50" y="698"/>
                      </a:lnTo>
                      <a:lnTo>
                        <a:pt x="50" y="689"/>
                      </a:lnTo>
                      <a:lnTo>
                        <a:pt x="51" y="678"/>
                      </a:lnTo>
                      <a:lnTo>
                        <a:pt x="51" y="678"/>
                      </a:lnTo>
                      <a:lnTo>
                        <a:pt x="53" y="671"/>
                      </a:lnTo>
                      <a:lnTo>
                        <a:pt x="53" y="663"/>
                      </a:lnTo>
                      <a:lnTo>
                        <a:pt x="51" y="655"/>
                      </a:lnTo>
                      <a:lnTo>
                        <a:pt x="48" y="648"/>
                      </a:lnTo>
                      <a:lnTo>
                        <a:pt x="45" y="641"/>
                      </a:lnTo>
                      <a:lnTo>
                        <a:pt x="40" y="634"/>
                      </a:lnTo>
                      <a:lnTo>
                        <a:pt x="34" y="629"/>
                      </a:lnTo>
                      <a:lnTo>
                        <a:pt x="26" y="623"/>
                      </a:lnTo>
                      <a:lnTo>
                        <a:pt x="26" y="623"/>
                      </a:lnTo>
                      <a:lnTo>
                        <a:pt x="17" y="619"/>
                      </a:lnTo>
                      <a:lnTo>
                        <a:pt x="11" y="613"/>
                      </a:lnTo>
                      <a:lnTo>
                        <a:pt x="4" y="605"/>
                      </a:lnTo>
                      <a:lnTo>
                        <a:pt x="2" y="597"/>
                      </a:lnTo>
                      <a:lnTo>
                        <a:pt x="2" y="597"/>
                      </a:lnTo>
                      <a:lnTo>
                        <a:pt x="0" y="590"/>
                      </a:lnTo>
                      <a:lnTo>
                        <a:pt x="0" y="580"/>
                      </a:lnTo>
                      <a:lnTo>
                        <a:pt x="3" y="573"/>
                      </a:lnTo>
                      <a:lnTo>
                        <a:pt x="7" y="568"/>
                      </a:lnTo>
                      <a:lnTo>
                        <a:pt x="7" y="568"/>
                      </a:lnTo>
                      <a:lnTo>
                        <a:pt x="19" y="556"/>
                      </a:lnTo>
                      <a:lnTo>
                        <a:pt x="28" y="547"/>
                      </a:lnTo>
                      <a:lnTo>
                        <a:pt x="37" y="535"/>
                      </a:lnTo>
                      <a:lnTo>
                        <a:pt x="44" y="524"/>
                      </a:lnTo>
                      <a:lnTo>
                        <a:pt x="51" y="513"/>
                      </a:lnTo>
                      <a:lnTo>
                        <a:pt x="58" y="500"/>
                      </a:lnTo>
                      <a:lnTo>
                        <a:pt x="62" y="486"/>
                      </a:lnTo>
                      <a:lnTo>
                        <a:pt x="68" y="472"/>
                      </a:lnTo>
                      <a:lnTo>
                        <a:pt x="68" y="472"/>
                      </a:lnTo>
                      <a:lnTo>
                        <a:pt x="70" y="464"/>
                      </a:lnTo>
                      <a:lnTo>
                        <a:pt x="74" y="457"/>
                      </a:lnTo>
                      <a:lnTo>
                        <a:pt x="84" y="443"/>
                      </a:lnTo>
                      <a:lnTo>
                        <a:pt x="105" y="418"/>
                      </a:lnTo>
                      <a:lnTo>
                        <a:pt x="105" y="418"/>
                      </a:lnTo>
                      <a:lnTo>
                        <a:pt x="108" y="416"/>
                      </a:lnTo>
                      <a:lnTo>
                        <a:pt x="111" y="416"/>
                      </a:lnTo>
                      <a:lnTo>
                        <a:pt x="119" y="419"/>
                      </a:lnTo>
                      <a:lnTo>
                        <a:pt x="119" y="419"/>
                      </a:lnTo>
                      <a:lnTo>
                        <a:pt x="133" y="423"/>
                      </a:lnTo>
                      <a:lnTo>
                        <a:pt x="146" y="426"/>
                      </a:lnTo>
                      <a:lnTo>
                        <a:pt x="159" y="428"/>
                      </a:lnTo>
                      <a:lnTo>
                        <a:pt x="171" y="428"/>
                      </a:lnTo>
                      <a:lnTo>
                        <a:pt x="184" y="426"/>
                      </a:lnTo>
                      <a:lnTo>
                        <a:pt x="197" y="423"/>
                      </a:lnTo>
                      <a:lnTo>
                        <a:pt x="210" y="419"/>
                      </a:lnTo>
                      <a:lnTo>
                        <a:pt x="224" y="415"/>
                      </a:lnTo>
                      <a:lnTo>
                        <a:pt x="224" y="415"/>
                      </a:lnTo>
                      <a:lnTo>
                        <a:pt x="231" y="414"/>
                      </a:lnTo>
                      <a:lnTo>
                        <a:pt x="238" y="414"/>
                      </a:lnTo>
                      <a:lnTo>
                        <a:pt x="246" y="414"/>
                      </a:lnTo>
                      <a:lnTo>
                        <a:pt x="255" y="416"/>
                      </a:lnTo>
                      <a:lnTo>
                        <a:pt x="272" y="421"/>
                      </a:lnTo>
                      <a:lnTo>
                        <a:pt x="289" y="428"/>
                      </a:lnTo>
                      <a:lnTo>
                        <a:pt x="289" y="428"/>
                      </a:lnTo>
                      <a:lnTo>
                        <a:pt x="304" y="433"/>
                      </a:lnTo>
                      <a:lnTo>
                        <a:pt x="316" y="436"/>
                      </a:lnTo>
                      <a:lnTo>
                        <a:pt x="326" y="438"/>
                      </a:lnTo>
                      <a:lnTo>
                        <a:pt x="333" y="438"/>
                      </a:lnTo>
                      <a:lnTo>
                        <a:pt x="340" y="433"/>
                      </a:lnTo>
                      <a:lnTo>
                        <a:pt x="348" y="428"/>
                      </a:lnTo>
                      <a:lnTo>
                        <a:pt x="369" y="409"/>
                      </a:lnTo>
                      <a:lnTo>
                        <a:pt x="369" y="409"/>
                      </a:lnTo>
                      <a:lnTo>
                        <a:pt x="379" y="399"/>
                      </a:lnTo>
                      <a:lnTo>
                        <a:pt x="388" y="389"/>
                      </a:lnTo>
                      <a:lnTo>
                        <a:pt x="394" y="381"/>
                      </a:lnTo>
                      <a:lnTo>
                        <a:pt x="399" y="371"/>
                      </a:lnTo>
                      <a:lnTo>
                        <a:pt x="403" y="361"/>
                      </a:lnTo>
                      <a:lnTo>
                        <a:pt x="408" y="350"/>
                      </a:lnTo>
                      <a:lnTo>
                        <a:pt x="409" y="340"/>
                      </a:lnTo>
                      <a:lnTo>
                        <a:pt x="410" y="330"/>
                      </a:lnTo>
                      <a:lnTo>
                        <a:pt x="412" y="309"/>
                      </a:lnTo>
                      <a:lnTo>
                        <a:pt x="409" y="288"/>
                      </a:lnTo>
                      <a:lnTo>
                        <a:pt x="405" y="265"/>
                      </a:lnTo>
                      <a:lnTo>
                        <a:pt x="401" y="244"/>
                      </a:lnTo>
                      <a:lnTo>
                        <a:pt x="401" y="244"/>
                      </a:lnTo>
                      <a:lnTo>
                        <a:pt x="399" y="238"/>
                      </a:lnTo>
                      <a:lnTo>
                        <a:pt x="395" y="234"/>
                      </a:lnTo>
                      <a:lnTo>
                        <a:pt x="386" y="224"/>
                      </a:lnTo>
                      <a:lnTo>
                        <a:pt x="375" y="215"/>
                      </a:lnTo>
                      <a:lnTo>
                        <a:pt x="365" y="207"/>
                      </a:lnTo>
                      <a:lnTo>
                        <a:pt x="365" y="20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5" name="Freeform 19"/>
                <p:cNvSpPr>
                  <a:spLocks/>
                </p:cNvSpPr>
                <p:nvPr/>
              </p:nvSpPr>
              <p:spPr bwMode="auto">
                <a:xfrm>
                  <a:off x="758" y="2423"/>
                  <a:ext cx="560" cy="746"/>
                </a:xfrm>
                <a:custGeom>
                  <a:avLst/>
                  <a:gdLst>
                    <a:gd name="T0" fmla="*/ 47 w 560"/>
                    <a:gd name="T1" fmla="*/ 51 h 746"/>
                    <a:gd name="T2" fmla="*/ 93 w 560"/>
                    <a:gd name="T3" fmla="*/ 89 h 746"/>
                    <a:gd name="T4" fmla="*/ 120 w 560"/>
                    <a:gd name="T5" fmla="*/ 132 h 746"/>
                    <a:gd name="T6" fmla="*/ 168 w 560"/>
                    <a:gd name="T7" fmla="*/ 176 h 746"/>
                    <a:gd name="T8" fmla="*/ 204 w 560"/>
                    <a:gd name="T9" fmla="*/ 191 h 746"/>
                    <a:gd name="T10" fmla="*/ 222 w 560"/>
                    <a:gd name="T11" fmla="*/ 180 h 746"/>
                    <a:gd name="T12" fmla="*/ 301 w 560"/>
                    <a:gd name="T13" fmla="*/ 65 h 746"/>
                    <a:gd name="T14" fmla="*/ 325 w 560"/>
                    <a:gd name="T15" fmla="*/ 16 h 746"/>
                    <a:gd name="T16" fmla="*/ 347 w 560"/>
                    <a:gd name="T17" fmla="*/ 2 h 746"/>
                    <a:gd name="T18" fmla="*/ 475 w 560"/>
                    <a:gd name="T19" fmla="*/ 0 h 746"/>
                    <a:gd name="T20" fmla="*/ 471 w 560"/>
                    <a:gd name="T21" fmla="*/ 64 h 746"/>
                    <a:gd name="T22" fmla="*/ 491 w 560"/>
                    <a:gd name="T23" fmla="*/ 121 h 746"/>
                    <a:gd name="T24" fmla="*/ 525 w 560"/>
                    <a:gd name="T25" fmla="*/ 160 h 746"/>
                    <a:gd name="T26" fmla="*/ 545 w 560"/>
                    <a:gd name="T27" fmla="*/ 187 h 746"/>
                    <a:gd name="T28" fmla="*/ 560 w 560"/>
                    <a:gd name="T29" fmla="*/ 239 h 746"/>
                    <a:gd name="T30" fmla="*/ 557 w 560"/>
                    <a:gd name="T31" fmla="*/ 261 h 746"/>
                    <a:gd name="T32" fmla="*/ 535 w 560"/>
                    <a:gd name="T33" fmla="*/ 286 h 746"/>
                    <a:gd name="T34" fmla="*/ 463 w 560"/>
                    <a:gd name="T35" fmla="*/ 360 h 746"/>
                    <a:gd name="T36" fmla="*/ 456 w 560"/>
                    <a:gd name="T37" fmla="*/ 378 h 746"/>
                    <a:gd name="T38" fmla="*/ 461 w 560"/>
                    <a:gd name="T39" fmla="*/ 406 h 746"/>
                    <a:gd name="T40" fmla="*/ 484 w 560"/>
                    <a:gd name="T41" fmla="*/ 440 h 746"/>
                    <a:gd name="T42" fmla="*/ 494 w 560"/>
                    <a:gd name="T43" fmla="*/ 464 h 746"/>
                    <a:gd name="T44" fmla="*/ 473 w 560"/>
                    <a:gd name="T45" fmla="*/ 483 h 746"/>
                    <a:gd name="T46" fmla="*/ 446 w 560"/>
                    <a:gd name="T47" fmla="*/ 507 h 746"/>
                    <a:gd name="T48" fmla="*/ 434 w 560"/>
                    <a:gd name="T49" fmla="*/ 568 h 746"/>
                    <a:gd name="T50" fmla="*/ 426 w 560"/>
                    <a:gd name="T51" fmla="*/ 692 h 746"/>
                    <a:gd name="T52" fmla="*/ 368 w 560"/>
                    <a:gd name="T53" fmla="*/ 681 h 746"/>
                    <a:gd name="T54" fmla="*/ 338 w 560"/>
                    <a:gd name="T55" fmla="*/ 688 h 746"/>
                    <a:gd name="T56" fmla="*/ 327 w 560"/>
                    <a:gd name="T57" fmla="*/ 719 h 746"/>
                    <a:gd name="T58" fmla="*/ 314 w 560"/>
                    <a:gd name="T59" fmla="*/ 746 h 746"/>
                    <a:gd name="T60" fmla="*/ 301 w 560"/>
                    <a:gd name="T61" fmla="*/ 719 h 746"/>
                    <a:gd name="T62" fmla="*/ 297 w 560"/>
                    <a:gd name="T63" fmla="*/ 685 h 746"/>
                    <a:gd name="T64" fmla="*/ 259 w 560"/>
                    <a:gd name="T65" fmla="*/ 610 h 746"/>
                    <a:gd name="T66" fmla="*/ 245 w 560"/>
                    <a:gd name="T67" fmla="*/ 590 h 746"/>
                    <a:gd name="T68" fmla="*/ 134 w 560"/>
                    <a:gd name="T69" fmla="*/ 576 h 746"/>
                    <a:gd name="T70" fmla="*/ 119 w 560"/>
                    <a:gd name="T71" fmla="*/ 572 h 746"/>
                    <a:gd name="T72" fmla="*/ 112 w 560"/>
                    <a:gd name="T73" fmla="*/ 548 h 746"/>
                    <a:gd name="T74" fmla="*/ 123 w 560"/>
                    <a:gd name="T75" fmla="*/ 493 h 746"/>
                    <a:gd name="T76" fmla="*/ 126 w 560"/>
                    <a:gd name="T77" fmla="*/ 479 h 746"/>
                    <a:gd name="T78" fmla="*/ 113 w 560"/>
                    <a:gd name="T79" fmla="*/ 462 h 746"/>
                    <a:gd name="T80" fmla="*/ 65 w 560"/>
                    <a:gd name="T81" fmla="*/ 405 h 746"/>
                    <a:gd name="T82" fmla="*/ 35 w 560"/>
                    <a:gd name="T83" fmla="*/ 378 h 746"/>
                    <a:gd name="T84" fmla="*/ 18 w 560"/>
                    <a:gd name="T85" fmla="*/ 361 h 746"/>
                    <a:gd name="T86" fmla="*/ 21 w 560"/>
                    <a:gd name="T87" fmla="*/ 337 h 746"/>
                    <a:gd name="T88" fmla="*/ 35 w 560"/>
                    <a:gd name="T89" fmla="*/ 256 h 746"/>
                    <a:gd name="T90" fmla="*/ 40 w 560"/>
                    <a:gd name="T91" fmla="*/ 163 h 746"/>
                    <a:gd name="T92" fmla="*/ 33 w 560"/>
                    <a:gd name="T93" fmla="*/ 139 h 746"/>
                    <a:gd name="T94" fmla="*/ 4 w 560"/>
                    <a:gd name="T95" fmla="*/ 61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60" h="746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31" y="44"/>
                      </a:lnTo>
                      <a:lnTo>
                        <a:pt x="47" y="51"/>
                      </a:lnTo>
                      <a:lnTo>
                        <a:pt x="59" y="58"/>
                      </a:lnTo>
                      <a:lnTo>
                        <a:pt x="72" y="67"/>
                      </a:lnTo>
                      <a:lnTo>
                        <a:pt x="83" y="78"/>
                      </a:lnTo>
                      <a:lnTo>
                        <a:pt x="93" y="89"/>
                      </a:lnTo>
                      <a:lnTo>
                        <a:pt x="102" y="104"/>
                      </a:lnTo>
                      <a:lnTo>
                        <a:pt x="102" y="104"/>
                      </a:lnTo>
                      <a:lnTo>
                        <a:pt x="110" y="118"/>
                      </a:lnTo>
                      <a:lnTo>
                        <a:pt x="120" y="132"/>
                      </a:lnTo>
                      <a:lnTo>
                        <a:pt x="130" y="145"/>
                      </a:lnTo>
                      <a:lnTo>
                        <a:pt x="141" y="156"/>
                      </a:lnTo>
                      <a:lnTo>
                        <a:pt x="154" y="166"/>
                      </a:lnTo>
                      <a:lnTo>
                        <a:pt x="168" y="176"/>
                      </a:lnTo>
                      <a:lnTo>
                        <a:pt x="183" y="183"/>
                      </a:lnTo>
                      <a:lnTo>
                        <a:pt x="198" y="190"/>
                      </a:lnTo>
                      <a:lnTo>
                        <a:pt x="198" y="190"/>
                      </a:lnTo>
                      <a:lnTo>
                        <a:pt x="204" y="191"/>
                      </a:lnTo>
                      <a:lnTo>
                        <a:pt x="209" y="188"/>
                      </a:lnTo>
                      <a:lnTo>
                        <a:pt x="216" y="184"/>
                      </a:lnTo>
                      <a:lnTo>
                        <a:pt x="222" y="180"/>
                      </a:lnTo>
                      <a:lnTo>
                        <a:pt x="222" y="180"/>
                      </a:lnTo>
                      <a:lnTo>
                        <a:pt x="250" y="143"/>
                      </a:lnTo>
                      <a:lnTo>
                        <a:pt x="277" y="105"/>
                      </a:lnTo>
                      <a:lnTo>
                        <a:pt x="289" y="85"/>
                      </a:lnTo>
                      <a:lnTo>
                        <a:pt x="301" y="65"/>
                      </a:lnTo>
                      <a:lnTo>
                        <a:pt x="311" y="44"/>
                      </a:lnTo>
                      <a:lnTo>
                        <a:pt x="321" y="23"/>
                      </a:lnTo>
                      <a:lnTo>
                        <a:pt x="321" y="23"/>
                      </a:lnTo>
                      <a:lnTo>
                        <a:pt x="325" y="16"/>
                      </a:lnTo>
                      <a:lnTo>
                        <a:pt x="332" y="9"/>
                      </a:lnTo>
                      <a:lnTo>
                        <a:pt x="340" y="3"/>
                      </a:lnTo>
                      <a:lnTo>
                        <a:pt x="347" y="2"/>
                      </a:lnTo>
                      <a:lnTo>
                        <a:pt x="347" y="2"/>
                      </a:lnTo>
                      <a:lnTo>
                        <a:pt x="378" y="0"/>
                      </a:lnTo>
                      <a:lnTo>
                        <a:pt x="410" y="0"/>
                      </a:lnTo>
                      <a:lnTo>
                        <a:pt x="475" y="0"/>
                      </a:lnTo>
                      <a:lnTo>
                        <a:pt x="475" y="0"/>
                      </a:lnTo>
                      <a:lnTo>
                        <a:pt x="473" y="17"/>
                      </a:lnTo>
                      <a:lnTo>
                        <a:pt x="471" y="33"/>
                      </a:lnTo>
                      <a:lnTo>
                        <a:pt x="471" y="48"/>
                      </a:lnTo>
                      <a:lnTo>
                        <a:pt x="471" y="64"/>
                      </a:lnTo>
                      <a:lnTo>
                        <a:pt x="474" y="78"/>
                      </a:lnTo>
                      <a:lnTo>
                        <a:pt x="478" y="92"/>
                      </a:lnTo>
                      <a:lnTo>
                        <a:pt x="484" y="106"/>
                      </a:lnTo>
                      <a:lnTo>
                        <a:pt x="491" y="121"/>
                      </a:lnTo>
                      <a:lnTo>
                        <a:pt x="491" y="121"/>
                      </a:lnTo>
                      <a:lnTo>
                        <a:pt x="507" y="142"/>
                      </a:lnTo>
                      <a:lnTo>
                        <a:pt x="515" y="152"/>
                      </a:lnTo>
                      <a:lnTo>
                        <a:pt x="525" y="160"/>
                      </a:lnTo>
                      <a:lnTo>
                        <a:pt x="525" y="160"/>
                      </a:lnTo>
                      <a:lnTo>
                        <a:pt x="532" y="169"/>
                      </a:lnTo>
                      <a:lnTo>
                        <a:pt x="539" y="179"/>
                      </a:lnTo>
                      <a:lnTo>
                        <a:pt x="545" y="187"/>
                      </a:lnTo>
                      <a:lnTo>
                        <a:pt x="549" y="197"/>
                      </a:lnTo>
                      <a:lnTo>
                        <a:pt x="553" y="207"/>
                      </a:lnTo>
                      <a:lnTo>
                        <a:pt x="556" y="218"/>
                      </a:lnTo>
                      <a:lnTo>
                        <a:pt x="560" y="239"/>
                      </a:lnTo>
                      <a:lnTo>
                        <a:pt x="560" y="239"/>
                      </a:lnTo>
                      <a:lnTo>
                        <a:pt x="560" y="248"/>
                      </a:lnTo>
                      <a:lnTo>
                        <a:pt x="559" y="255"/>
                      </a:lnTo>
                      <a:lnTo>
                        <a:pt x="557" y="261"/>
                      </a:lnTo>
                      <a:lnTo>
                        <a:pt x="555" y="266"/>
                      </a:lnTo>
                      <a:lnTo>
                        <a:pt x="546" y="276"/>
                      </a:lnTo>
                      <a:lnTo>
                        <a:pt x="535" y="286"/>
                      </a:lnTo>
                      <a:lnTo>
                        <a:pt x="535" y="286"/>
                      </a:lnTo>
                      <a:lnTo>
                        <a:pt x="516" y="305"/>
                      </a:lnTo>
                      <a:lnTo>
                        <a:pt x="498" y="321"/>
                      </a:lnTo>
                      <a:lnTo>
                        <a:pt x="480" y="340"/>
                      </a:lnTo>
                      <a:lnTo>
                        <a:pt x="463" y="360"/>
                      </a:lnTo>
                      <a:lnTo>
                        <a:pt x="463" y="360"/>
                      </a:lnTo>
                      <a:lnTo>
                        <a:pt x="460" y="365"/>
                      </a:lnTo>
                      <a:lnTo>
                        <a:pt x="457" y="372"/>
                      </a:lnTo>
                      <a:lnTo>
                        <a:pt x="456" y="378"/>
                      </a:lnTo>
                      <a:lnTo>
                        <a:pt x="454" y="385"/>
                      </a:lnTo>
                      <a:lnTo>
                        <a:pt x="456" y="392"/>
                      </a:lnTo>
                      <a:lnTo>
                        <a:pt x="458" y="399"/>
                      </a:lnTo>
                      <a:lnTo>
                        <a:pt x="461" y="406"/>
                      </a:lnTo>
                      <a:lnTo>
                        <a:pt x="465" y="412"/>
                      </a:lnTo>
                      <a:lnTo>
                        <a:pt x="465" y="412"/>
                      </a:lnTo>
                      <a:lnTo>
                        <a:pt x="475" y="426"/>
                      </a:lnTo>
                      <a:lnTo>
                        <a:pt x="484" y="440"/>
                      </a:lnTo>
                      <a:lnTo>
                        <a:pt x="484" y="440"/>
                      </a:lnTo>
                      <a:lnTo>
                        <a:pt x="491" y="453"/>
                      </a:lnTo>
                      <a:lnTo>
                        <a:pt x="492" y="459"/>
                      </a:lnTo>
                      <a:lnTo>
                        <a:pt x="494" y="464"/>
                      </a:lnTo>
                      <a:lnTo>
                        <a:pt x="491" y="469"/>
                      </a:lnTo>
                      <a:lnTo>
                        <a:pt x="488" y="474"/>
                      </a:lnTo>
                      <a:lnTo>
                        <a:pt x="481" y="479"/>
                      </a:lnTo>
                      <a:lnTo>
                        <a:pt x="473" y="483"/>
                      </a:lnTo>
                      <a:lnTo>
                        <a:pt x="473" y="483"/>
                      </a:lnTo>
                      <a:lnTo>
                        <a:pt x="461" y="490"/>
                      </a:lnTo>
                      <a:lnTo>
                        <a:pt x="451" y="498"/>
                      </a:lnTo>
                      <a:lnTo>
                        <a:pt x="446" y="507"/>
                      </a:lnTo>
                      <a:lnTo>
                        <a:pt x="441" y="518"/>
                      </a:lnTo>
                      <a:lnTo>
                        <a:pt x="439" y="531"/>
                      </a:lnTo>
                      <a:lnTo>
                        <a:pt x="436" y="542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0" y="630"/>
                      </a:lnTo>
                      <a:lnTo>
                        <a:pt x="426" y="692"/>
                      </a:lnTo>
                      <a:lnTo>
                        <a:pt x="426" y="692"/>
                      </a:lnTo>
                      <a:lnTo>
                        <a:pt x="395" y="685"/>
                      </a:lnTo>
                      <a:lnTo>
                        <a:pt x="381" y="682"/>
                      </a:lnTo>
                      <a:lnTo>
                        <a:pt x="368" y="681"/>
                      </a:lnTo>
                      <a:lnTo>
                        <a:pt x="368" y="681"/>
                      </a:lnTo>
                      <a:lnTo>
                        <a:pt x="359" y="681"/>
                      </a:lnTo>
                      <a:lnTo>
                        <a:pt x="351" y="682"/>
                      </a:lnTo>
                      <a:lnTo>
                        <a:pt x="344" y="685"/>
                      </a:lnTo>
                      <a:lnTo>
                        <a:pt x="338" y="688"/>
                      </a:lnTo>
                      <a:lnTo>
                        <a:pt x="334" y="694"/>
                      </a:lnTo>
                      <a:lnTo>
                        <a:pt x="330" y="701"/>
                      </a:lnTo>
                      <a:lnTo>
                        <a:pt x="328" y="709"/>
                      </a:lnTo>
                      <a:lnTo>
                        <a:pt x="327" y="719"/>
                      </a:lnTo>
                      <a:lnTo>
                        <a:pt x="327" y="719"/>
                      </a:lnTo>
                      <a:lnTo>
                        <a:pt x="325" y="726"/>
                      </a:lnTo>
                      <a:lnTo>
                        <a:pt x="323" y="733"/>
                      </a:lnTo>
                      <a:lnTo>
                        <a:pt x="314" y="746"/>
                      </a:lnTo>
                      <a:lnTo>
                        <a:pt x="314" y="746"/>
                      </a:lnTo>
                      <a:lnTo>
                        <a:pt x="306" y="732"/>
                      </a:lnTo>
                      <a:lnTo>
                        <a:pt x="303" y="726"/>
                      </a:lnTo>
                      <a:lnTo>
                        <a:pt x="301" y="719"/>
                      </a:lnTo>
                      <a:lnTo>
                        <a:pt x="301" y="719"/>
                      </a:lnTo>
                      <a:lnTo>
                        <a:pt x="301" y="711"/>
                      </a:lnTo>
                      <a:lnTo>
                        <a:pt x="301" y="701"/>
                      </a:lnTo>
                      <a:lnTo>
                        <a:pt x="297" y="685"/>
                      </a:lnTo>
                      <a:lnTo>
                        <a:pt x="291" y="670"/>
                      </a:lnTo>
                      <a:lnTo>
                        <a:pt x="283" y="654"/>
                      </a:lnTo>
                      <a:lnTo>
                        <a:pt x="266" y="626"/>
                      </a:lnTo>
                      <a:lnTo>
                        <a:pt x="259" y="610"/>
                      </a:lnTo>
                      <a:lnTo>
                        <a:pt x="253" y="595"/>
                      </a:lnTo>
                      <a:lnTo>
                        <a:pt x="253" y="595"/>
                      </a:lnTo>
                      <a:lnTo>
                        <a:pt x="250" y="593"/>
                      </a:lnTo>
                      <a:lnTo>
                        <a:pt x="245" y="590"/>
                      </a:lnTo>
                      <a:lnTo>
                        <a:pt x="233" y="589"/>
                      </a:lnTo>
                      <a:lnTo>
                        <a:pt x="233" y="589"/>
                      </a:lnTo>
                      <a:lnTo>
                        <a:pt x="184" y="582"/>
                      </a:lnTo>
                      <a:lnTo>
                        <a:pt x="134" y="576"/>
                      </a:lnTo>
                      <a:lnTo>
                        <a:pt x="134" y="576"/>
                      </a:lnTo>
                      <a:lnTo>
                        <a:pt x="129" y="576"/>
                      </a:lnTo>
                      <a:lnTo>
                        <a:pt x="123" y="573"/>
                      </a:lnTo>
                      <a:lnTo>
                        <a:pt x="119" y="572"/>
                      </a:lnTo>
                      <a:lnTo>
                        <a:pt x="116" y="568"/>
                      </a:lnTo>
                      <a:lnTo>
                        <a:pt x="113" y="563"/>
                      </a:lnTo>
                      <a:lnTo>
                        <a:pt x="112" y="559"/>
                      </a:lnTo>
                      <a:lnTo>
                        <a:pt x="112" y="548"/>
                      </a:lnTo>
                      <a:lnTo>
                        <a:pt x="112" y="548"/>
                      </a:lnTo>
                      <a:lnTo>
                        <a:pt x="116" y="520"/>
                      </a:lnTo>
                      <a:lnTo>
                        <a:pt x="117" y="505"/>
                      </a:lnTo>
                      <a:lnTo>
                        <a:pt x="123" y="493"/>
                      </a:lnTo>
                      <a:lnTo>
                        <a:pt x="123" y="493"/>
                      </a:lnTo>
                      <a:lnTo>
                        <a:pt x="126" y="487"/>
                      </a:lnTo>
                      <a:lnTo>
                        <a:pt x="126" y="483"/>
                      </a:lnTo>
                      <a:lnTo>
                        <a:pt x="126" y="479"/>
                      </a:lnTo>
                      <a:lnTo>
                        <a:pt x="125" y="474"/>
                      </a:lnTo>
                      <a:lnTo>
                        <a:pt x="120" y="467"/>
                      </a:lnTo>
                      <a:lnTo>
                        <a:pt x="113" y="462"/>
                      </a:lnTo>
                      <a:lnTo>
                        <a:pt x="113" y="462"/>
                      </a:lnTo>
                      <a:lnTo>
                        <a:pt x="100" y="447"/>
                      </a:lnTo>
                      <a:lnTo>
                        <a:pt x="89" y="433"/>
                      </a:lnTo>
                      <a:lnTo>
                        <a:pt x="65" y="405"/>
                      </a:lnTo>
                      <a:lnTo>
                        <a:pt x="65" y="405"/>
                      </a:lnTo>
                      <a:lnTo>
                        <a:pt x="51" y="389"/>
                      </a:lnTo>
                      <a:lnTo>
                        <a:pt x="44" y="384"/>
                      </a:lnTo>
                      <a:lnTo>
                        <a:pt x="35" y="378"/>
                      </a:lnTo>
                      <a:lnTo>
                        <a:pt x="35" y="378"/>
                      </a:lnTo>
                      <a:lnTo>
                        <a:pt x="28" y="374"/>
                      </a:lnTo>
                      <a:lnTo>
                        <a:pt x="24" y="370"/>
                      </a:lnTo>
                      <a:lnTo>
                        <a:pt x="21" y="365"/>
                      </a:lnTo>
                      <a:lnTo>
                        <a:pt x="18" y="361"/>
                      </a:lnTo>
                      <a:lnTo>
                        <a:pt x="17" y="357"/>
                      </a:lnTo>
                      <a:lnTo>
                        <a:pt x="18" y="351"/>
                      </a:lnTo>
                      <a:lnTo>
                        <a:pt x="21" y="337"/>
                      </a:lnTo>
                      <a:lnTo>
                        <a:pt x="21" y="337"/>
                      </a:lnTo>
                      <a:lnTo>
                        <a:pt x="27" y="317"/>
                      </a:lnTo>
                      <a:lnTo>
                        <a:pt x="30" y="297"/>
                      </a:lnTo>
                      <a:lnTo>
                        <a:pt x="35" y="256"/>
                      </a:lnTo>
                      <a:lnTo>
                        <a:pt x="35" y="256"/>
                      </a:lnTo>
                      <a:lnTo>
                        <a:pt x="40" y="214"/>
                      </a:lnTo>
                      <a:lnTo>
                        <a:pt x="40" y="173"/>
                      </a:lnTo>
                      <a:lnTo>
                        <a:pt x="40" y="173"/>
                      </a:lnTo>
                      <a:lnTo>
                        <a:pt x="40" y="163"/>
                      </a:lnTo>
                      <a:lnTo>
                        <a:pt x="38" y="155"/>
                      </a:lnTo>
                      <a:lnTo>
                        <a:pt x="35" y="146"/>
                      </a:lnTo>
                      <a:lnTo>
                        <a:pt x="33" y="139"/>
                      </a:lnTo>
                      <a:lnTo>
                        <a:pt x="33" y="139"/>
                      </a:lnTo>
                      <a:lnTo>
                        <a:pt x="25" y="126"/>
                      </a:lnTo>
                      <a:lnTo>
                        <a:pt x="20" y="115"/>
                      </a:lnTo>
                      <a:lnTo>
                        <a:pt x="11" y="88"/>
                      </a:lnTo>
                      <a:lnTo>
                        <a:pt x="4" y="6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1905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6" name="Freeform 20"/>
                <p:cNvSpPr>
                  <a:spLocks/>
                </p:cNvSpPr>
                <p:nvPr/>
              </p:nvSpPr>
              <p:spPr bwMode="auto">
                <a:xfrm>
                  <a:off x="567" y="3033"/>
                  <a:ext cx="696" cy="538"/>
                </a:xfrm>
                <a:custGeom>
                  <a:avLst/>
                  <a:gdLst>
                    <a:gd name="T0" fmla="*/ 688 w 696"/>
                    <a:gd name="T1" fmla="*/ 176 h 538"/>
                    <a:gd name="T2" fmla="*/ 696 w 696"/>
                    <a:gd name="T3" fmla="*/ 212 h 538"/>
                    <a:gd name="T4" fmla="*/ 688 w 696"/>
                    <a:gd name="T5" fmla="*/ 228 h 538"/>
                    <a:gd name="T6" fmla="*/ 596 w 696"/>
                    <a:gd name="T7" fmla="*/ 338 h 538"/>
                    <a:gd name="T8" fmla="*/ 582 w 696"/>
                    <a:gd name="T9" fmla="*/ 344 h 538"/>
                    <a:gd name="T10" fmla="*/ 535 w 696"/>
                    <a:gd name="T11" fmla="*/ 374 h 538"/>
                    <a:gd name="T12" fmla="*/ 509 w 696"/>
                    <a:gd name="T13" fmla="*/ 419 h 538"/>
                    <a:gd name="T14" fmla="*/ 504 w 696"/>
                    <a:gd name="T15" fmla="*/ 457 h 538"/>
                    <a:gd name="T16" fmla="*/ 501 w 696"/>
                    <a:gd name="T17" fmla="*/ 514 h 538"/>
                    <a:gd name="T18" fmla="*/ 495 w 696"/>
                    <a:gd name="T19" fmla="*/ 534 h 538"/>
                    <a:gd name="T20" fmla="*/ 481 w 696"/>
                    <a:gd name="T21" fmla="*/ 538 h 538"/>
                    <a:gd name="T22" fmla="*/ 468 w 696"/>
                    <a:gd name="T23" fmla="*/ 532 h 538"/>
                    <a:gd name="T24" fmla="*/ 419 w 696"/>
                    <a:gd name="T25" fmla="*/ 512 h 538"/>
                    <a:gd name="T26" fmla="*/ 368 w 696"/>
                    <a:gd name="T27" fmla="*/ 510 h 538"/>
                    <a:gd name="T28" fmla="*/ 334 w 696"/>
                    <a:gd name="T29" fmla="*/ 514 h 538"/>
                    <a:gd name="T30" fmla="*/ 318 w 696"/>
                    <a:gd name="T31" fmla="*/ 514 h 538"/>
                    <a:gd name="T32" fmla="*/ 310 w 696"/>
                    <a:gd name="T33" fmla="*/ 504 h 538"/>
                    <a:gd name="T34" fmla="*/ 310 w 696"/>
                    <a:gd name="T35" fmla="*/ 491 h 538"/>
                    <a:gd name="T36" fmla="*/ 306 w 696"/>
                    <a:gd name="T37" fmla="*/ 466 h 538"/>
                    <a:gd name="T38" fmla="*/ 290 w 696"/>
                    <a:gd name="T39" fmla="*/ 449 h 538"/>
                    <a:gd name="T40" fmla="*/ 258 w 696"/>
                    <a:gd name="T41" fmla="*/ 429 h 538"/>
                    <a:gd name="T42" fmla="*/ 218 w 696"/>
                    <a:gd name="T43" fmla="*/ 419 h 538"/>
                    <a:gd name="T44" fmla="*/ 167 w 696"/>
                    <a:gd name="T45" fmla="*/ 413 h 538"/>
                    <a:gd name="T46" fmla="*/ 93 w 696"/>
                    <a:gd name="T47" fmla="*/ 399 h 538"/>
                    <a:gd name="T48" fmla="*/ 58 w 696"/>
                    <a:gd name="T49" fmla="*/ 388 h 538"/>
                    <a:gd name="T50" fmla="*/ 34 w 696"/>
                    <a:gd name="T51" fmla="*/ 365 h 538"/>
                    <a:gd name="T52" fmla="*/ 0 w 696"/>
                    <a:gd name="T53" fmla="*/ 313 h 538"/>
                    <a:gd name="T54" fmla="*/ 4 w 696"/>
                    <a:gd name="T55" fmla="*/ 304 h 538"/>
                    <a:gd name="T56" fmla="*/ 14 w 696"/>
                    <a:gd name="T57" fmla="*/ 297 h 538"/>
                    <a:gd name="T58" fmla="*/ 51 w 696"/>
                    <a:gd name="T59" fmla="*/ 275 h 538"/>
                    <a:gd name="T60" fmla="*/ 71 w 696"/>
                    <a:gd name="T61" fmla="*/ 241 h 538"/>
                    <a:gd name="T62" fmla="*/ 74 w 696"/>
                    <a:gd name="T63" fmla="*/ 211 h 538"/>
                    <a:gd name="T64" fmla="*/ 85 w 696"/>
                    <a:gd name="T65" fmla="*/ 142 h 538"/>
                    <a:gd name="T66" fmla="*/ 91 w 696"/>
                    <a:gd name="T67" fmla="*/ 128 h 538"/>
                    <a:gd name="T68" fmla="*/ 112 w 696"/>
                    <a:gd name="T69" fmla="*/ 103 h 538"/>
                    <a:gd name="T70" fmla="*/ 130 w 696"/>
                    <a:gd name="T71" fmla="*/ 84 h 538"/>
                    <a:gd name="T72" fmla="*/ 151 w 696"/>
                    <a:gd name="T73" fmla="*/ 68 h 538"/>
                    <a:gd name="T74" fmla="*/ 184 w 696"/>
                    <a:gd name="T75" fmla="*/ 61 h 538"/>
                    <a:gd name="T76" fmla="*/ 248 w 696"/>
                    <a:gd name="T77" fmla="*/ 53 h 538"/>
                    <a:gd name="T78" fmla="*/ 283 w 696"/>
                    <a:gd name="T79" fmla="*/ 37 h 538"/>
                    <a:gd name="T80" fmla="*/ 306 w 696"/>
                    <a:gd name="T81" fmla="*/ 20 h 538"/>
                    <a:gd name="T82" fmla="*/ 348 w 696"/>
                    <a:gd name="T83" fmla="*/ 3 h 538"/>
                    <a:gd name="T84" fmla="*/ 393 w 696"/>
                    <a:gd name="T85" fmla="*/ 2 h 538"/>
                    <a:gd name="T86" fmla="*/ 413 w 696"/>
                    <a:gd name="T87" fmla="*/ 4 h 538"/>
                    <a:gd name="T88" fmla="*/ 437 w 696"/>
                    <a:gd name="T89" fmla="*/ 28 h 538"/>
                    <a:gd name="T90" fmla="*/ 450 w 696"/>
                    <a:gd name="T91" fmla="*/ 60 h 538"/>
                    <a:gd name="T92" fmla="*/ 461 w 696"/>
                    <a:gd name="T93" fmla="*/ 119 h 538"/>
                    <a:gd name="T94" fmla="*/ 465 w 696"/>
                    <a:gd name="T95" fmla="*/ 139 h 538"/>
                    <a:gd name="T96" fmla="*/ 480 w 696"/>
                    <a:gd name="T97" fmla="*/ 159 h 538"/>
                    <a:gd name="T98" fmla="*/ 502 w 696"/>
                    <a:gd name="T99" fmla="*/ 166 h 538"/>
                    <a:gd name="T100" fmla="*/ 521 w 696"/>
                    <a:gd name="T101" fmla="*/ 163 h 538"/>
                    <a:gd name="T102" fmla="*/ 539 w 696"/>
                    <a:gd name="T103" fmla="*/ 147 h 538"/>
                    <a:gd name="T104" fmla="*/ 548 w 696"/>
                    <a:gd name="T105" fmla="*/ 120 h 538"/>
                    <a:gd name="T106" fmla="*/ 550 w 696"/>
                    <a:gd name="T107" fmla="*/ 99 h 538"/>
                    <a:gd name="T108" fmla="*/ 576 w 696"/>
                    <a:gd name="T109" fmla="*/ 130 h 538"/>
                    <a:gd name="T110" fmla="*/ 567 w 696"/>
                    <a:gd name="T111" fmla="*/ 137 h 538"/>
                    <a:gd name="T112" fmla="*/ 556 w 696"/>
                    <a:gd name="T113" fmla="*/ 170 h 538"/>
                    <a:gd name="T114" fmla="*/ 557 w 696"/>
                    <a:gd name="T115" fmla="*/ 180 h 538"/>
                    <a:gd name="T116" fmla="*/ 572 w 696"/>
                    <a:gd name="T117" fmla="*/ 195 h 538"/>
                    <a:gd name="T118" fmla="*/ 591 w 696"/>
                    <a:gd name="T119" fmla="*/ 201 h 538"/>
                    <a:gd name="T120" fmla="*/ 606 w 696"/>
                    <a:gd name="T121" fmla="*/ 197 h 538"/>
                    <a:gd name="T122" fmla="*/ 658 w 696"/>
                    <a:gd name="T123" fmla="*/ 161 h 538"/>
                    <a:gd name="T124" fmla="*/ 666 w 696"/>
                    <a:gd name="T125" fmla="*/ 153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96" h="538">
                      <a:moveTo>
                        <a:pt x="676" y="137"/>
                      </a:moveTo>
                      <a:lnTo>
                        <a:pt x="676" y="137"/>
                      </a:lnTo>
                      <a:lnTo>
                        <a:pt x="688" y="176"/>
                      </a:lnTo>
                      <a:lnTo>
                        <a:pt x="696" y="208"/>
                      </a:lnTo>
                      <a:lnTo>
                        <a:pt x="696" y="208"/>
                      </a:lnTo>
                      <a:lnTo>
                        <a:pt x="696" y="212"/>
                      </a:lnTo>
                      <a:lnTo>
                        <a:pt x="695" y="218"/>
                      </a:lnTo>
                      <a:lnTo>
                        <a:pt x="688" y="228"/>
                      </a:lnTo>
                      <a:lnTo>
                        <a:pt x="688" y="228"/>
                      </a:lnTo>
                      <a:lnTo>
                        <a:pt x="598" y="334"/>
                      </a:lnTo>
                      <a:lnTo>
                        <a:pt x="598" y="334"/>
                      </a:lnTo>
                      <a:lnTo>
                        <a:pt x="596" y="338"/>
                      </a:lnTo>
                      <a:lnTo>
                        <a:pt x="591" y="341"/>
                      </a:lnTo>
                      <a:lnTo>
                        <a:pt x="582" y="344"/>
                      </a:lnTo>
                      <a:lnTo>
                        <a:pt x="582" y="344"/>
                      </a:lnTo>
                      <a:lnTo>
                        <a:pt x="563" y="352"/>
                      </a:lnTo>
                      <a:lnTo>
                        <a:pt x="548" y="362"/>
                      </a:lnTo>
                      <a:lnTo>
                        <a:pt x="535" y="374"/>
                      </a:lnTo>
                      <a:lnTo>
                        <a:pt x="523" y="388"/>
                      </a:lnTo>
                      <a:lnTo>
                        <a:pt x="515" y="403"/>
                      </a:lnTo>
                      <a:lnTo>
                        <a:pt x="509" y="419"/>
                      </a:lnTo>
                      <a:lnTo>
                        <a:pt x="505" y="437"/>
                      </a:lnTo>
                      <a:lnTo>
                        <a:pt x="504" y="457"/>
                      </a:lnTo>
                      <a:lnTo>
                        <a:pt x="504" y="457"/>
                      </a:lnTo>
                      <a:lnTo>
                        <a:pt x="502" y="486"/>
                      </a:lnTo>
                      <a:lnTo>
                        <a:pt x="501" y="514"/>
                      </a:lnTo>
                      <a:lnTo>
                        <a:pt x="501" y="514"/>
                      </a:lnTo>
                      <a:lnTo>
                        <a:pt x="499" y="522"/>
                      </a:lnTo>
                      <a:lnTo>
                        <a:pt x="498" y="528"/>
                      </a:lnTo>
                      <a:lnTo>
                        <a:pt x="495" y="534"/>
                      </a:lnTo>
                      <a:lnTo>
                        <a:pt x="491" y="536"/>
                      </a:lnTo>
                      <a:lnTo>
                        <a:pt x="487" y="538"/>
                      </a:lnTo>
                      <a:lnTo>
                        <a:pt x="481" y="538"/>
                      </a:lnTo>
                      <a:lnTo>
                        <a:pt x="474" y="536"/>
                      </a:lnTo>
                      <a:lnTo>
                        <a:pt x="468" y="532"/>
                      </a:lnTo>
                      <a:lnTo>
                        <a:pt x="468" y="532"/>
                      </a:lnTo>
                      <a:lnTo>
                        <a:pt x="451" y="524"/>
                      </a:lnTo>
                      <a:lnTo>
                        <a:pt x="436" y="517"/>
                      </a:lnTo>
                      <a:lnTo>
                        <a:pt x="419" y="512"/>
                      </a:lnTo>
                      <a:lnTo>
                        <a:pt x="402" y="510"/>
                      </a:lnTo>
                      <a:lnTo>
                        <a:pt x="386" y="508"/>
                      </a:lnTo>
                      <a:lnTo>
                        <a:pt x="368" y="510"/>
                      </a:lnTo>
                      <a:lnTo>
                        <a:pt x="351" y="511"/>
                      </a:lnTo>
                      <a:lnTo>
                        <a:pt x="334" y="514"/>
                      </a:lnTo>
                      <a:lnTo>
                        <a:pt x="334" y="514"/>
                      </a:lnTo>
                      <a:lnTo>
                        <a:pt x="327" y="515"/>
                      </a:lnTo>
                      <a:lnTo>
                        <a:pt x="323" y="515"/>
                      </a:lnTo>
                      <a:lnTo>
                        <a:pt x="318" y="514"/>
                      </a:lnTo>
                      <a:lnTo>
                        <a:pt x="314" y="511"/>
                      </a:lnTo>
                      <a:lnTo>
                        <a:pt x="311" y="508"/>
                      </a:lnTo>
                      <a:lnTo>
                        <a:pt x="310" y="504"/>
                      </a:lnTo>
                      <a:lnTo>
                        <a:pt x="310" y="497"/>
                      </a:lnTo>
                      <a:lnTo>
                        <a:pt x="310" y="491"/>
                      </a:lnTo>
                      <a:lnTo>
                        <a:pt x="310" y="491"/>
                      </a:lnTo>
                      <a:lnTo>
                        <a:pt x="310" y="483"/>
                      </a:lnTo>
                      <a:lnTo>
                        <a:pt x="308" y="474"/>
                      </a:lnTo>
                      <a:lnTo>
                        <a:pt x="306" y="466"/>
                      </a:lnTo>
                      <a:lnTo>
                        <a:pt x="300" y="459"/>
                      </a:lnTo>
                      <a:lnTo>
                        <a:pt x="300" y="459"/>
                      </a:lnTo>
                      <a:lnTo>
                        <a:pt x="290" y="449"/>
                      </a:lnTo>
                      <a:lnTo>
                        <a:pt x="280" y="440"/>
                      </a:lnTo>
                      <a:lnTo>
                        <a:pt x="269" y="433"/>
                      </a:lnTo>
                      <a:lnTo>
                        <a:pt x="258" y="429"/>
                      </a:lnTo>
                      <a:lnTo>
                        <a:pt x="245" y="425"/>
                      </a:lnTo>
                      <a:lnTo>
                        <a:pt x="232" y="420"/>
                      </a:lnTo>
                      <a:lnTo>
                        <a:pt x="218" y="419"/>
                      </a:lnTo>
                      <a:lnTo>
                        <a:pt x="204" y="418"/>
                      </a:lnTo>
                      <a:lnTo>
                        <a:pt x="204" y="418"/>
                      </a:lnTo>
                      <a:lnTo>
                        <a:pt x="167" y="413"/>
                      </a:lnTo>
                      <a:lnTo>
                        <a:pt x="129" y="408"/>
                      </a:lnTo>
                      <a:lnTo>
                        <a:pt x="110" y="403"/>
                      </a:lnTo>
                      <a:lnTo>
                        <a:pt x="93" y="399"/>
                      </a:lnTo>
                      <a:lnTo>
                        <a:pt x="75" y="394"/>
                      </a:lnTo>
                      <a:lnTo>
                        <a:pt x="58" y="388"/>
                      </a:lnTo>
                      <a:lnTo>
                        <a:pt x="58" y="388"/>
                      </a:lnTo>
                      <a:lnTo>
                        <a:pt x="50" y="382"/>
                      </a:lnTo>
                      <a:lnTo>
                        <a:pt x="41" y="375"/>
                      </a:lnTo>
                      <a:lnTo>
                        <a:pt x="34" y="365"/>
                      </a:lnTo>
                      <a:lnTo>
                        <a:pt x="27" y="355"/>
                      </a:lnTo>
                      <a:lnTo>
                        <a:pt x="13" y="334"/>
                      </a:lnTo>
                      <a:lnTo>
                        <a:pt x="0" y="313"/>
                      </a:lnTo>
                      <a:lnTo>
                        <a:pt x="0" y="313"/>
                      </a:lnTo>
                      <a:lnTo>
                        <a:pt x="1" y="310"/>
                      </a:lnTo>
                      <a:lnTo>
                        <a:pt x="4" y="304"/>
                      </a:lnTo>
                      <a:lnTo>
                        <a:pt x="10" y="300"/>
                      </a:lnTo>
                      <a:lnTo>
                        <a:pt x="14" y="297"/>
                      </a:lnTo>
                      <a:lnTo>
                        <a:pt x="14" y="297"/>
                      </a:lnTo>
                      <a:lnTo>
                        <a:pt x="28" y="290"/>
                      </a:lnTo>
                      <a:lnTo>
                        <a:pt x="41" y="283"/>
                      </a:lnTo>
                      <a:lnTo>
                        <a:pt x="51" y="275"/>
                      </a:lnTo>
                      <a:lnTo>
                        <a:pt x="59" y="265"/>
                      </a:lnTo>
                      <a:lnTo>
                        <a:pt x="65" y="253"/>
                      </a:lnTo>
                      <a:lnTo>
                        <a:pt x="71" y="241"/>
                      </a:lnTo>
                      <a:lnTo>
                        <a:pt x="72" y="227"/>
                      </a:lnTo>
                      <a:lnTo>
                        <a:pt x="74" y="211"/>
                      </a:lnTo>
                      <a:lnTo>
                        <a:pt x="74" y="211"/>
                      </a:lnTo>
                      <a:lnTo>
                        <a:pt x="75" y="194"/>
                      </a:lnTo>
                      <a:lnTo>
                        <a:pt x="78" y="177"/>
                      </a:lnTo>
                      <a:lnTo>
                        <a:pt x="85" y="142"/>
                      </a:lnTo>
                      <a:lnTo>
                        <a:pt x="85" y="142"/>
                      </a:lnTo>
                      <a:lnTo>
                        <a:pt x="88" y="135"/>
                      </a:lnTo>
                      <a:lnTo>
                        <a:pt x="91" y="128"/>
                      </a:lnTo>
                      <a:lnTo>
                        <a:pt x="96" y="120"/>
                      </a:lnTo>
                      <a:lnTo>
                        <a:pt x="100" y="115"/>
                      </a:lnTo>
                      <a:lnTo>
                        <a:pt x="112" y="103"/>
                      </a:lnTo>
                      <a:lnTo>
                        <a:pt x="123" y="91"/>
                      </a:lnTo>
                      <a:lnTo>
                        <a:pt x="123" y="91"/>
                      </a:lnTo>
                      <a:lnTo>
                        <a:pt x="130" y="84"/>
                      </a:lnTo>
                      <a:lnTo>
                        <a:pt x="137" y="78"/>
                      </a:lnTo>
                      <a:lnTo>
                        <a:pt x="144" y="72"/>
                      </a:lnTo>
                      <a:lnTo>
                        <a:pt x="151" y="68"/>
                      </a:lnTo>
                      <a:lnTo>
                        <a:pt x="160" y="65"/>
                      </a:lnTo>
                      <a:lnTo>
                        <a:pt x="167" y="64"/>
                      </a:lnTo>
                      <a:lnTo>
                        <a:pt x="184" y="61"/>
                      </a:lnTo>
                      <a:lnTo>
                        <a:pt x="216" y="58"/>
                      </a:lnTo>
                      <a:lnTo>
                        <a:pt x="232" y="57"/>
                      </a:lnTo>
                      <a:lnTo>
                        <a:pt x="248" y="53"/>
                      </a:lnTo>
                      <a:lnTo>
                        <a:pt x="248" y="53"/>
                      </a:lnTo>
                      <a:lnTo>
                        <a:pt x="272" y="43"/>
                      </a:lnTo>
                      <a:lnTo>
                        <a:pt x="283" y="37"/>
                      </a:lnTo>
                      <a:lnTo>
                        <a:pt x="293" y="30"/>
                      </a:lnTo>
                      <a:lnTo>
                        <a:pt x="293" y="30"/>
                      </a:lnTo>
                      <a:lnTo>
                        <a:pt x="306" y="20"/>
                      </a:lnTo>
                      <a:lnTo>
                        <a:pt x="320" y="11"/>
                      </a:lnTo>
                      <a:lnTo>
                        <a:pt x="334" y="6"/>
                      </a:lnTo>
                      <a:lnTo>
                        <a:pt x="348" y="3"/>
                      </a:lnTo>
                      <a:lnTo>
                        <a:pt x="364" y="2"/>
                      </a:lnTo>
                      <a:lnTo>
                        <a:pt x="378" y="0"/>
                      </a:lnTo>
                      <a:lnTo>
                        <a:pt x="393" y="2"/>
                      </a:lnTo>
                      <a:lnTo>
                        <a:pt x="409" y="3"/>
                      </a:lnTo>
                      <a:lnTo>
                        <a:pt x="409" y="3"/>
                      </a:lnTo>
                      <a:lnTo>
                        <a:pt x="413" y="4"/>
                      </a:lnTo>
                      <a:lnTo>
                        <a:pt x="419" y="7"/>
                      </a:lnTo>
                      <a:lnTo>
                        <a:pt x="429" y="17"/>
                      </a:lnTo>
                      <a:lnTo>
                        <a:pt x="437" y="28"/>
                      </a:lnTo>
                      <a:lnTo>
                        <a:pt x="444" y="40"/>
                      </a:lnTo>
                      <a:lnTo>
                        <a:pt x="444" y="40"/>
                      </a:lnTo>
                      <a:lnTo>
                        <a:pt x="450" y="60"/>
                      </a:lnTo>
                      <a:lnTo>
                        <a:pt x="456" y="79"/>
                      </a:lnTo>
                      <a:lnTo>
                        <a:pt x="458" y="99"/>
                      </a:lnTo>
                      <a:lnTo>
                        <a:pt x="461" y="119"/>
                      </a:lnTo>
                      <a:lnTo>
                        <a:pt x="461" y="119"/>
                      </a:lnTo>
                      <a:lnTo>
                        <a:pt x="464" y="130"/>
                      </a:lnTo>
                      <a:lnTo>
                        <a:pt x="465" y="139"/>
                      </a:lnTo>
                      <a:lnTo>
                        <a:pt x="470" y="147"/>
                      </a:lnTo>
                      <a:lnTo>
                        <a:pt x="474" y="154"/>
                      </a:lnTo>
                      <a:lnTo>
                        <a:pt x="480" y="159"/>
                      </a:lnTo>
                      <a:lnTo>
                        <a:pt x="485" y="163"/>
                      </a:lnTo>
                      <a:lnTo>
                        <a:pt x="494" y="164"/>
                      </a:lnTo>
                      <a:lnTo>
                        <a:pt x="502" y="166"/>
                      </a:lnTo>
                      <a:lnTo>
                        <a:pt x="502" y="166"/>
                      </a:lnTo>
                      <a:lnTo>
                        <a:pt x="512" y="164"/>
                      </a:lnTo>
                      <a:lnTo>
                        <a:pt x="521" y="163"/>
                      </a:lnTo>
                      <a:lnTo>
                        <a:pt x="528" y="159"/>
                      </a:lnTo>
                      <a:lnTo>
                        <a:pt x="535" y="154"/>
                      </a:lnTo>
                      <a:lnTo>
                        <a:pt x="539" y="147"/>
                      </a:lnTo>
                      <a:lnTo>
                        <a:pt x="543" y="140"/>
                      </a:lnTo>
                      <a:lnTo>
                        <a:pt x="546" y="132"/>
                      </a:lnTo>
                      <a:lnTo>
                        <a:pt x="548" y="120"/>
                      </a:lnTo>
                      <a:lnTo>
                        <a:pt x="548" y="120"/>
                      </a:lnTo>
                      <a:lnTo>
                        <a:pt x="550" y="99"/>
                      </a:lnTo>
                      <a:lnTo>
                        <a:pt x="550" y="99"/>
                      </a:lnTo>
                      <a:lnTo>
                        <a:pt x="591" y="122"/>
                      </a:lnTo>
                      <a:lnTo>
                        <a:pt x="591" y="122"/>
                      </a:lnTo>
                      <a:lnTo>
                        <a:pt x="576" y="130"/>
                      </a:lnTo>
                      <a:lnTo>
                        <a:pt x="570" y="133"/>
                      </a:lnTo>
                      <a:lnTo>
                        <a:pt x="567" y="137"/>
                      </a:lnTo>
                      <a:lnTo>
                        <a:pt x="567" y="137"/>
                      </a:lnTo>
                      <a:lnTo>
                        <a:pt x="563" y="149"/>
                      </a:lnTo>
                      <a:lnTo>
                        <a:pt x="559" y="160"/>
                      </a:lnTo>
                      <a:lnTo>
                        <a:pt x="556" y="170"/>
                      </a:lnTo>
                      <a:lnTo>
                        <a:pt x="556" y="176"/>
                      </a:lnTo>
                      <a:lnTo>
                        <a:pt x="557" y="180"/>
                      </a:lnTo>
                      <a:lnTo>
                        <a:pt x="557" y="180"/>
                      </a:lnTo>
                      <a:lnTo>
                        <a:pt x="562" y="187"/>
                      </a:lnTo>
                      <a:lnTo>
                        <a:pt x="566" y="191"/>
                      </a:lnTo>
                      <a:lnTo>
                        <a:pt x="572" y="195"/>
                      </a:lnTo>
                      <a:lnTo>
                        <a:pt x="577" y="198"/>
                      </a:lnTo>
                      <a:lnTo>
                        <a:pt x="584" y="200"/>
                      </a:lnTo>
                      <a:lnTo>
                        <a:pt x="591" y="201"/>
                      </a:lnTo>
                      <a:lnTo>
                        <a:pt x="598" y="200"/>
                      </a:lnTo>
                      <a:lnTo>
                        <a:pt x="606" y="197"/>
                      </a:lnTo>
                      <a:lnTo>
                        <a:pt x="606" y="197"/>
                      </a:lnTo>
                      <a:lnTo>
                        <a:pt x="620" y="190"/>
                      </a:lnTo>
                      <a:lnTo>
                        <a:pt x="632" y="181"/>
                      </a:lnTo>
                      <a:lnTo>
                        <a:pt x="658" y="161"/>
                      </a:lnTo>
                      <a:lnTo>
                        <a:pt x="658" y="161"/>
                      </a:lnTo>
                      <a:lnTo>
                        <a:pt x="662" y="157"/>
                      </a:lnTo>
                      <a:lnTo>
                        <a:pt x="666" y="153"/>
                      </a:lnTo>
                      <a:lnTo>
                        <a:pt x="676" y="137"/>
                      </a:lnTo>
                      <a:lnTo>
                        <a:pt x="676" y="137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57" name="Freeform 21"/>
                <p:cNvSpPr>
                  <a:spLocks/>
                </p:cNvSpPr>
                <p:nvPr/>
              </p:nvSpPr>
              <p:spPr bwMode="auto">
                <a:xfrm>
                  <a:off x="1250" y="2177"/>
                  <a:ext cx="760" cy="389"/>
                </a:xfrm>
                <a:custGeom>
                  <a:avLst/>
                  <a:gdLst>
                    <a:gd name="T0" fmla="*/ 105 w 760"/>
                    <a:gd name="T1" fmla="*/ 45 h 389"/>
                    <a:gd name="T2" fmla="*/ 153 w 760"/>
                    <a:gd name="T3" fmla="*/ 11 h 389"/>
                    <a:gd name="T4" fmla="*/ 213 w 760"/>
                    <a:gd name="T5" fmla="*/ 0 h 389"/>
                    <a:gd name="T6" fmla="*/ 275 w 760"/>
                    <a:gd name="T7" fmla="*/ 16 h 389"/>
                    <a:gd name="T8" fmla="*/ 309 w 760"/>
                    <a:gd name="T9" fmla="*/ 37 h 389"/>
                    <a:gd name="T10" fmla="*/ 354 w 760"/>
                    <a:gd name="T11" fmla="*/ 52 h 389"/>
                    <a:gd name="T12" fmla="*/ 438 w 760"/>
                    <a:gd name="T13" fmla="*/ 82 h 389"/>
                    <a:gd name="T14" fmla="*/ 470 w 760"/>
                    <a:gd name="T15" fmla="*/ 86 h 389"/>
                    <a:gd name="T16" fmla="*/ 504 w 760"/>
                    <a:gd name="T17" fmla="*/ 105 h 389"/>
                    <a:gd name="T18" fmla="*/ 538 w 760"/>
                    <a:gd name="T19" fmla="*/ 136 h 389"/>
                    <a:gd name="T20" fmla="*/ 624 w 760"/>
                    <a:gd name="T21" fmla="*/ 198 h 389"/>
                    <a:gd name="T22" fmla="*/ 647 w 760"/>
                    <a:gd name="T23" fmla="*/ 209 h 389"/>
                    <a:gd name="T24" fmla="*/ 660 w 760"/>
                    <a:gd name="T25" fmla="*/ 279 h 389"/>
                    <a:gd name="T26" fmla="*/ 680 w 760"/>
                    <a:gd name="T27" fmla="*/ 297 h 389"/>
                    <a:gd name="T28" fmla="*/ 699 w 760"/>
                    <a:gd name="T29" fmla="*/ 286 h 389"/>
                    <a:gd name="T30" fmla="*/ 715 w 760"/>
                    <a:gd name="T31" fmla="*/ 262 h 389"/>
                    <a:gd name="T32" fmla="*/ 716 w 760"/>
                    <a:gd name="T33" fmla="*/ 232 h 389"/>
                    <a:gd name="T34" fmla="*/ 735 w 760"/>
                    <a:gd name="T35" fmla="*/ 282 h 389"/>
                    <a:gd name="T36" fmla="*/ 759 w 760"/>
                    <a:gd name="T37" fmla="*/ 304 h 389"/>
                    <a:gd name="T38" fmla="*/ 759 w 760"/>
                    <a:gd name="T39" fmla="*/ 318 h 389"/>
                    <a:gd name="T40" fmla="*/ 746 w 760"/>
                    <a:gd name="T41" fmla="*/ 358 h 389"/>
                    <a:gd name="T42" fmla="*/ 729 w 760"/>
                    <a:gd name="T43" fmla="*/ 379 h 389"/>
                    <a:gd name="T44" fmla="*/ 702 w 760"/>
                    <a:gd name="T45" fmla="*/ 367 h 389"/>
                    <a:gd name="T46" fmla="*/ 685 w 760"/>
                    <a:gd name="T47" fmla="*/ 351 h 389"/>
                    <a:gd name="T48" fmla="*/ 640 w 760"/>
                    <a:gd name="T49" fmla="*/ 341 h 389"/>
                    <a:gd name="T50" fmla="*/ 576 w 760"/>
                    <a:gd name="T51" fmla="*/ 334 h 389"/>
                    <a:gd name="T52" fmla="*/ 538 w 760"/>
                    <a:gd name="T53" fmla="*/ 352 h 389"/>
                    <a:gd name="T54" fmla="*/ 515 w 760"/>
                    <a:gd name="T55" fmla="*/ 381 h 389"/>
                    <a:gd name="T56" fmla="*/ 496 w 760"/>
                    <a:gd name="T57" fmla="*/ 389 h 389"/>
                    <a:gd name="T58" fmla="*/ 439 w 760"/>
                    <a:gd name="T59" fmla="*/ 385 h 389"/>
                    <a:gd name="T60" fmla="*/ 397 w 760"/>
                    <a:gd name="T61" fmla="*/ 379 h 389"/>
                    <a:gd name="T62" fmla="*/ 355 w 760"/>
                    <a:gd name="T63" fmla="*/ 355 h 389"/>
                    <a:gd name="T64" fmla="*/ 323 w 760"/>
                    <a:gd name="T65" fmla="*/ 331 h 389"/>
                    <a:gd name="T66" fmla="*/ 289 w 760"/>
                    <a:gd name="T67" fmla="*/ 334 h 389"/>
                    <a:gd name="T68" fmla="*/ 269 w 760"/>
                    <a:gd name="T69" fmla="*/ 355 h 389"/>
                    <a:gd name="T70" fmla="*/ 252 w 760"/>
                    <a:gd name="T71" fmla="*/ 365 h 389"/>
                    <a:gd name="T72" fmla="*/ 218 w 760"/>
                    <a:gd name="T73" fmla="*/ 354 h 389"/>
                    <a:gd name="T74" fmla="*/ 142 w 760"/>
                    <a:gd name="T75" fmla="*/ 347 h 389"/>
                    <a:gd name="T76" fmla="*/ 85 w 760"/>
                    <a:gd name="T77" fmla="*/ 361 h 389"/>
                    <a:gd name="T78" fmla="*/ 56 w 760"/>
                    <a:gd name="T79" fmla="*/ 365 h 389"/>
                    <a:gd name="T80" fmla="*/ 19 w 760"/>
                    <a:gd name="T81" fmla="*/ 345 h 389"/>
                    <a:gd name="T82" fmla="*/ 2 w 760"/>
                    <a:gd name="T83" fmla="*/ 311 h 389"/>
                    <a:gd name="T84" fmla="*/ 2 w 760"/>
                    <a:gd name="T85" fmla="*/ 290 h 389"/>
                    <a:gd name="T86" fmla="*/ 19 w 760"/>
                    <a:gd name="T87" fmla="*/ 282 h 389"/>
                    <a:gd name="T88" fmla="*/ 84 w 760"/>
                    <a:gd name="T89" fmla="*/ 276 h 389"/>
                    <a:gd name="T90" fmla="*/ 126 w 760"/>
                    <a:gd name="T91" fmla="*/ 262 h 389"/>
                    <a:gd name="T92" fmla="*/ 138 w 760"/>
                    <a:gd name="T93" fmla="*/ 243 h 389"/>
                    <a:gd name="T94" fmla="*/ 126 w 760"/>
                    <a:gd name="T95" fmla="*/ 200 h 389"/>
                    <a:gd name="T96" fmla="*/ 121 w 760"/>
                    <a:gd name="T97" fmla="*/ 178 h 389"/>
                    <a:gd name="T98" fmla="*/ 135 w 760"/>
                    <a:gd name="T99" fmla="*/ 139 h 389"/>
                    <a:gd name="T100" fmla="*/ 133 w 760"/>
                    <a:gd name="T101" fmla="*/ 109 h 389"/>
                    <a:gd name="T102" fmla="*/ 94 w 760"/>
                    <a:gd name="T103" fmla="*/ 75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60" h="389">
                      <a:moveTo>
                        <a:pt x="90" y="72"/>
                      </a:moveTo>
                      <a:lnTo>
                        <a:pt x="90" y="72"/>
                      </a:lnTo>
                      <a:lnTo>
                        <a:pt x="97" y="58"/>
                      </a:lnTo>
                      <a:lnTo>
                        <a:pt x="105" y="45"/>
                      </a:lnTo>
                      <a:lnTo>
                        <a:pt x="115" y="35"/>
                      </a:lnTo>
                      <a:lnTo>
                        <a:pt x="128" y="26"/>
                      </a:lnTo>
                      <a:lnTo>
                        <a:pt x="139" y="17"/>
                      </a:lnTo>
                      <a:lnTo>
                        <a:pt x="153" y="11"/>
                      </a:lnTo>
                      <a:lnTo>
                        <a:pt x="167" y="6"/>
                      </a:lnTo>
                      <a:lnTo>
                        <a:pt x="181" y="3"/>
                      </a:lnTo>
                      <a:lnTo>
                        <a:pt x="197" y="0"/>
                      </a:lnTo>
                      <a:lnTo>
                        <a:pt x="213" y="0"/>
                      </a:lnTo>
                      <a:lnTo>
                        <a:pt x="228" y="1"/>
                      </a:lnTo>
                      <a:lnTo>
                        <a:pt x="244" y="4"/>
                      </a:lnTo>
                      <a:lnTo>
                        <a:pt x="259" y="10"/>
                      </a:lnTo>
                      <a:lnTo>
                        <a:pt x="275" y="16"/>
                      </a:lnTo>
                      <a:lnTo>
                        <a:pt x="290" y="24"/>
                      </a:lnTo>
                      <a:lnTo>
                        <a:pt x="303" y="34"/>
                      </a:lnTo>
                      <a:lnTo>
                        <a:pt x="303" y="34"/>
                      </a:lnTo>
                      <a:lnTo>
                        <a:pt x="309" y="37"/>
                      </a:lnTo>
                      <a:lnTo>
                        <a:pt x="314" y="40"/>
                      </a:lnTo>
                      <a:lnTo>
                        <a:pt x="327" y="44"/>
                      </a:lnTo>
                      <a:lnTo>
                        <a:pt x="354" y="52"/>
                      </a:lnTo>
                      <a:lnTo>
                        <a:pt x="354" y="52"/>
                      </a:lnTo>
                      <a:lnTo>
                        <a:pt x="402" y="68"/>
                      </a:lnTo>
                      <a:lnTo>
                        <a:pt x="402" y="68"/>
                      </a:lnTo>
                      <a:lnTo>
                        <a:pt x="426" y="78"/>
                      </a:lnTo>
                      <a:lnTo>
                        <a:pt x="438" y="82"/>
                      </a:lnTo>
                      <a:lnTo>
                        <a:pt x="450" y="84"/>
                      </a:lnTo>
                      <a:lnTo>
                        <a:pt x="450" y="84"/>
                      </a:lnTo>
                      <a:lnTo>
                        <a:pt x="460" y="85"/>
                      </a:lnTo>
                      <a:lnTo>
                        <a:pt x="470" y="86"/>
                      </a:lnTo>
                      <a:lnTo>
                        <a:pt x="480" y="91"/>
                      </a:lnTo>
                      <a:lnTo>
                        <a:pt x="488" y="93"/>
                      </a:lnTo>
                      <a:lnTo>
                        <a:pt x="496" y="99"/>
                      </a:lnTo>
                      <a:lnTo>
                        <a:pt x="504" y="105"/>
                      </a:lnTo>
                      <a:lnTo>
                        <a:pt x="518" y="119"/>
                      </a:lnTo>
                      <a:lnTo>
                        <a:pt x="518" y="119"/>
                      </a:lnTo>
                      <a:lnTo>
                        <a:pt x="528" y="127"/>
                      </a:lnTo>
                      <a:lnTo>
                        <a:pt x="538" y="136"/>
                      </a:lnTo>
                      <a:lnTo>
                        <a:pt x="559" y="153"/>
                      </a:lnTo>
                      <a:lnTo>
                        <a:pt x="559" y="153"/>
                      </a:lnTo>
                      <a:lnTo>
                        <a:pt x="592" y="176"/>
                      </a:lnTo>
                      <a:lnTo>
                        <a:pt x="624" y="198"/>
                      </a:lnTo>
                      <a:lnTo>
                        <a:pt x="624" y="198"/>
                      </a:lnTo>
                      <a:lnTo>
                        <a:pt x="636" y="205"/>
                      </a:lnTo>
                      <a:lnTo>
                        <a:pt x="647" y="209"/>
                      </a:lnTo>
                      <a:lnTo>
                        <a:pt x="647" y="209"/>
                      </a:lnTo>
                      <a:lnTo>
                        <a:pt x="653" y="245"/>
                      </a:lnTo>
                      <a:lnTo>
                        <a:pt x="655" y="262"/>
                      </a:lnTo>
                      <a:lnTo>
                        <a:pt x="660" y="279"/>
                      </a:lnTo>
                      <a:lnTo>
                        <a:pt x="660" y="279"/>
                      </a:lnTo>
                      <a:lnTo>
                        <a:pt x="663" y="286"/>
                      </a:lnTo>
                      <a:lnTo>
                        <a:pt x="670" y="292"/>
                      </a:lnTo>
                      <a:lnTo>
                        <a:pt x="677" y="297"/>
                      </a:lnTo>
                      <a:lnTo>
                        <a:pt x="680" y="297"/>
                      </a:lnTo>
                      <a:lnTo>
                        <a:pt x="682" y="297"/>
                      </a:lnTo>
                      <a:lnTo>
                        <a:pt x="682" y="297"/>
                      </a:lnTo>
                      <a:lnTo>
                        <a:pt x="691" y="293"/>
                      </a:lnTo>
                      <a:lnTo>
                        <a:pt x="699" y="286"/>
                      </a:lnTo>
                      <a:lnTo>
                        <a:pt x="706" y="279"/>
                      </a:lnTo>
                      <a:lnTo>
                        <a:pt x="712" y="270"/>
                      </a:lnTo>
                      <a:lnTo>
                        <a:pt x="712" y="270"/>
                      </a:lnTo>
                      <a:lnTo>
                        <a:pt x="715" y="262"/>
                      </a:lnTo>
                      <a:lnTo>
                        <a:pt x="715" y="253"/>
                      </a:lnTo>
                      <a:lnTo>
                        <a:pt x="715" y="242"/>
                      </a:lnTo>
                      <a:lnTo>
                        <a:pt x="716" y="232"/>
                      </a:lnTo>
                      <a:lnTo>
                        <a:pt x="716" y="232"/>
                      </a:lnTo>
                      <a:lnTo>
                        <a:pt x="722" y="253"/>
                      </a:lnTo>
                      <a:lnTo>
                        <a:pt x="726" y="263"/>
                      </a:lnTo>
                      <a:lnTo>
                        <a:pt x="729" y="273"/>
                      </a:lnTo>
                      <a:lnTo>
                        <a:pt x="735" y="282"/>
                      </a:lnTo>
                      <a:lnTo>
                        <a:pt x="740" y="290"/>
                      </a:lnTo>
                      <a:lnTo>
                        <a:pt x="749" y="297"/>
                      </a:lnTo>
                      <a:lnTo>
                        <a:pt x="759" y="304"/>
                      </a:lnTo>
                      <a:lnTo>
                        <a:pt x="759" y="304"/>
                      </a:lnTo>
                      <a:lnTo>
                        <a:pt x="759" y="306"/>
                      </a:lnTo>
                      <a:lnTo>
                        <a:pt x="760" y="310"/>
                      </a:lnTo>
                      <a:lnTo>
                        <a:pt x="759" y="318"/>
                      </a:lnTo>
                      <a:lnTo>
                        <a:pt x="759" y="318"/>
                      </a:lnTo>
                      <a:lnTo>
                        <a:pt x="753" y="338"/>
                      </a:lnTo>
                      <a:lnTo>
                        <a:pt x="750" y="348"/>
                      </a:lnTo>
                      <a:lnTo>
                        <a:pt x="746" y="358"/>
                      </a:lnTo>
                      <a:lnTo>
                        <a:pt x="746" y="358"/>
                      </a:lnTo>
                      <a:lnTo>
                        <a:pt x="743" y="365"/>
                      </a:lnTo>
                      <a:lnTo>
                        <a:pt x="739" y="371"/>
                      </a:lnTo>
                      <a:lnTo>
                        <a:pt x="733" y="376"/>
                      </a:lnTo>
                      <a:lnTo>
                        <a:pt x="729" y="379"/>
                      </a:lnTo>
                      <a:lnTo>
                        <a:pt x="729" y="379"/>
                      </a:lnTo>
                      <a:lnTo>
                        <a:pt x="722" y="378"/>
                      </a:lnTo>
                      <a:lnTo>
                        <a:pt x="715" y="375"/>
                      </a:lnTo>
                      <a:lnTo>
                        <a:pt x="702" y="367"/>
                      </a:lnTo>
                      <a:lnTo>
                        <a:pt x="702" y="367"/>
                      </a:lnTo>
                      <a:lnTo>
                        <a:pt x="696" y="362"/>
                      </a:lnTo>
                      <a:lnTo>
                        <a:pt x="691" y="357"/>
                      </a:lnTo>
                      <a:lnTo>
                        <a:pt x="685" y="351"/>
                      </a:lnTo>
                      <a:lnTo>
                        <a:pt x="680" y="348"/>
                      </a:lnTo>
                      <a:lnTo>
                        <a:pt x="680" y="348"/>
                      </a:lnTo>
                      <a:lnTo>
                        <a:pt x="660" y="344"/>
                      </a:lnTo>
                      <a:lnTo>
                        <a:pt x="640" y="341"/>
                      </a:lnTo>
                      <a:lnTo>
                        <a:pt x="599" y="334"/>
                      </a:lnTo>
                      <a:lnTo>
                        <a:pt x="599" y="334"/>
                      </a:lnTo>
                      <a:lnTo>
                        <a:pt x="588" y="333"/>
                      </a:lnTo>
                      <a:lnTo>
                        <a:pt x="576" y="334"/>
                      </a:lnTo>
                      <a:lnTo>
                        <a:pt x="565" y="335"/>
                      </a:lnTo>
                      <a:lnTo>
                        <a:pt x="555" y="340"/>
                      </a:lnTo>
                      <a:lnTo>
                        <a:pt x="547" y="345"/>
                      </a:lnTo>
                      <a:lnTo>
                        <a:pt x="538" y="352"/>
                      </a:lnTo>
                      <a:lnTo>
                        <a:pt x="531" y="361"/>
                      </a:lnTo>
                      <a:lnTo>
                        <a:pt x="524" y="371"/>
                      </a:lnTo>
                      <a:lnTo>
                        <a:pt x="524" y="371"/>
                      </a:lnTo>
                      <a:lnTo>
                        <a:pt x="515" y="381"/>
                      </a:lnTo>
                      <a:lnTo>
                        <a:pt x="511" y="384"/>
                      </a:lnTo>
                      <a:lnTo>
                        <a:pt x="507" y="386"/>
                      </a:lnTo>
                      <a:lnTo>
                        <a:pt x="501" y="388"/>
                      </a:lnTo>
                      <a:lnTo>
                        <a:pt x="496" y="389"/>
                      </a:lnTo>
                      <a:lnTo>
                        <a:pt x="483" y="388"/>
                      </a:lnTo>
                      <a:lnTo>
                        <a:pt x="483" y="388"/>
                      </a:lnTo>
                      <a:lnTo>
                        <a:pt x="462" y="386"/>
                      </a:lnTo>
                      <a:lnTo>
                        <a:pt x="439" y="385"/>
                      </a:lnTo>
                      <a:lnTo>
                        <a:pt x="418" y="384"/>
                      </a:lnTo>
                      <a:lnTo>
                        <a:pt x="406" y="382"/>
                      </a:lnTo>
                      <a:lnTo>
                        <a:pt x="397" y="379"/>
                      </a:lnTo>
                      <a:lnTo>
                        <a:pt x="397" y="379"/>
                      </a:lnTo>
                      <a:lnTo>
                        <a:pt x="389" y="378"/>
                      </a:lnTo>
                      <a:lnTo>
                        <a:pt x="381" y="374"/>
                      </a:lnTo>
                      <a:lnTo>
                        <a:pt x="368" y="365"/>
                      </a:lnTo>
                      <a:lnTo>
                        <a:pt x="355" y="355"/>
                      </a:lnTo>
                      <a:lnTo>
                        <a:pt x="343" y="344"/>
                      </a:lnTo>
                      <a:lnTo>
                        <a:pt x="343" y="344"/>
                      </a:lnTo>
                      <a:lnTo>
                        <a:pt x="331" y="337"/>
                      </a:lnTo>
                      <a:lnTo>
                        <a:pt x="323" y="331"/>
                      </a:lnTo>
                      <a:lnTo>
                        <a:pt x="313" y="328"/>
                      </a:lnTo>
                      <a:lnTo>
                        <a:pt x="305" y="328"/>
                      </a:lnTo>
                      <a:lnTo>
                        <a:pt x="296" y="330"/>
                      </a:lnTo>
                      <a:lnTo>
                        <a:pt x="289" y="334"/>
                      </a:lnTo>
                      <a:lnTo>
                        <a:pt x="281" y="340"/>
                      </a:lnTo>
                      <a:lnTo>
                        <a:pt x="273" y="350"/>
                      </a:lnTo>
                      <a:lnTo>
                        <a:pt x="273" y="350"/>
                      </a:lnTo>
                      <a:lnTo>
                        <a:pt x="269" y="355"/>
                      </a:lnTo>
                      <a:lnTo>
                        <a:pt x="265" y="359"/>
                      </a:lnTo>
                      <a:lnTo>
                        <a:pt x="261" y="362"/>
                      </a:lnTo>
                      <a:lnTo>
                        <a:pt x="256" y="364"/>
                      </a:lnTo>
                      <a:lnTo>
                        <a:pt x="252" y="365"/>
                      </a:lnTo>
                      <a:lnTo>
                        <a:pt x="247" y="364"/>
                      </a:lnTo>
                      <a:lnTo>
                        <a:pt x="237" y="361"/>
                      </a:lnTo>
                      <a:lnTo>
                        <a:pt x="237" y="361"/>
                      </a:lnTo>
                      <a:lnTo>
                        <a:pt x="218" y="354"/>
                      </a:lnTo>
                      <a:lnTo>
                        <a:pt x="198" y="350"/>
                      </a:lnTo>
                      <a:lnTo>
                        <a:pt x="180" y="347"/>
                      </a:lnTo>
                      <a:lnTo>
                        <a:pt x="162" y="347"/>
                      </a:lnTo>
                      <a:lnTo>
                        <a:pt x="142" y="347"/>
                      </a:lnTo>
                      <a:lnTo>
                        <a:pt x="123" y="350"/>
                      </a:lnTo>
                      <a:lnTo>
                        <a:pt x="105" y="355"/>
                      </a:lnTo>
                      <a:lnTo>
                        <a:pt x="85" y="361"/>
                      </a:lnTo>
                      <a:lnTo>
                        <a:pt x="85" y="361"/>
                      </a:lnTo>
                      <a:lnTo>
                        <a:pt x="78" y="364"/>
                      </a:lnTo>
                      <a:lnTo>
                        <a:pt x="71" y="365"/>
                      </a:lnTo>
                      <a:lnTo>
                        <a:pt x="63" y="365"/>
                      </a:lnTo>
                      <a:lnTo>
                        <a:pt x="56" y="365"/>
                      </a:lnTo>
                      <a:lnTo>
                        <a:pt x="48" y="364"/>
                      </a:lnTo>
                      <a:lnTo>
                        <a:pt x="41" y="361"/>
                      </a:lnTo>
                      <a:lnTo>
                        <a:pt x="29" y="354"/>
                      </a:lnTo>
                      <a:lnTo>
                        <a:pt x="19" y="345"/>
                      </a:lnTo>
                      <a:lnTo>
                        <a:pt x="9" y="333"/>
                      </a:lnTo>
                      <a:lnTo>
                        <a:pt x="6" y="326"/>
                      </a:lnTo>
                      <a:lnTo>
                        <a:pt x="3" y="318"/>
                      </a:lnTo>
                      <a:lnTo>
                        <a:pt x="2" y="311"/>
                      </a:lnTo>
                      <a:lnTo>
                        <a:pt x="0" y="303"/>
                      </a:lnTo>
                      <a:lnTo>
                        <a:pt x="0" y="303"/>
                      </a:lnTo>
                      <a:lnTo>
                        <a:pt x="2" y="294"/>
                      </a:lnTo>
                      <a:lnTo>
                        <a:pt x="2" y="290"/>
                      </a:lnTo>
                      <a:lnTo>
                        <a:pt x="3" y="287"/>
                      </a:lnTo>
                      <a:lnTo>
                        <a:pt x="6" y="284"/>
                      </a:lnTo>
                      <a:lnTo>
                        <a:pt x="9" y="283"/>
                      </a:lnTo>
                      <a:lnTo>
                        <a:pt x="19" y="282"/>
                      </a:lnTo>
                      <a:lnTo>
                        <a:pt x="19" y="282"/>
                      </a:lnTo>
                      <a:lnTo>
                        <a:pt x="51" y="279"/>
                      </a:lnTo>
                      <a:lnTo>
                        <a:pt x="84" y="276"/>
                      </a:lnTo>
                      <a:lnTo>
                        <a:pt x="84" y="276"/>
                      </a:lnTo>
                      <a:lnTo>
                        <a:pt x="101" y="273"/>
                      </a:lnTo>
                      <a:lnTo>
                        <a:pt x="116" y="269"/>
                      </a:lnTo>
                      <a:lnTo>
                        <a:pt x="122" y="266"/>
                      </a:lnTo>
                      <a:lnTo>
                        <a:pt x="126" y="262"/>
                      </a:lnTo>
                      <a:lnTo>
                        <a:pt x="131" y="258"/>
                      </a:lnTo>
                      <a:lnTo>
                        <a:pt x="135" y="253"/>
                      </a:lnTo>
                      <a:lnTo>
                        <a:pt x="136" y="249"/>
                      </a:lnTo>
                      <a:lnTo>
                        <a:pt x="138" y="243"/>
                      </a:lnTo>
                      <a:lnTo>
                        <a:pt x="138" y="238"/>
                      </a:lnTo>
                      <a:lnTo>
                        <a:pt x="138" y="231"/>
                      </a:lnTo>
                      <a:lnTo>
                        <a:pt x="135" y="217"/>
                      </a:lnTo>
                      <a:lnTo>
                        <a:pt x="126" y="200"/>
                      </a:lnTo>
                      <a:lnTo>
                        <a:pt x="126" y="200"/>
                      </a:lnTo>
                      <a:lnTo>
                        <a:pt x="123" y="194"/>
                      </a:lnTo>
                      <a:lnTo>
                        <a:pt x="122" y="185"/>
                      </a:lnTo>
                      <a:lnTo>
                        <a:pt x="121" y="178"/>
                      </a:lnTo>
                      <a:lnTo>
                        <a:pt x="122" y="173"/>
                      </a:lnTo>
                      <a:lnTo>
                        <a:pt x="122" y="173"/>
                      </a:lnTo>
                      <a:lnTo>
                        <a:pt x="131" y="154"/>
                      </a:lnTo>
                      <a:lnTo>
                        <a:pt x="135" y="139"/>
                      </a:lnTo>
                      <a:lnTo>
                        <a:pt x="138" y="126"/>
                      </a:lnTo>
                      <a:lnTo>
                        <a:pt x="136" y="120"/>
                      </a:lnTo>
                      <a:lnTo>
                        <a:pt x="136" y="115"/>
                      </a:lnTo>
                      <a:lnTo>
                        <a:pt x="133" y="109"/>
                      </a:lnTo>
                      <a:lnTo>
                        <a:pt x="131" y="105"/>
                      </a:lnTo>
                      <a:lnTo>
                        <a:pt x="122" y="95"/>
                      </a:lnTo>
                      <a:lnTo>
                        <a:pt x="111" y="85"/>
                      </a:lnTo>
                      <a:lnTo>
                        <a:pt x="94" y="75"/>
                      </a:lnTo>
                      <a:lnTo>
                        <a:pt x="94" y="75"/>
                      </a:lnTo>
                      <a:lnTo>
                        <a:pt x="90" y="72"/>
                      </a:lnTo>
                      <a:lnTo>
                        <a:pt x="90" y="72"/>
                      </a:lnTo>
                      <a:close/>
                    </a:path>
                  </a:pathLst>
                </a:custGeom>
                <a:solidFill>
                  <a:srgbClr val="66C2B5"/>
                </a:solidFill>
                <a:ln w="9525">
                  <a:noFill/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pic>
            <p:nvPicPr>
              <p:cNvPr id="240" name="Рисунок 23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5715" y="1824989"/>
                <a:ext cx="562523" cy="632838"/>
              </a:xfrm>
              <a:prstGeom prst="rect">
                <a:avLst/>
              </a:prstGeom>
            </p:spPr>
          </p:pic>
        </p:grpSp>
        <p:sp>
          <p:nvSpPr>
            <p:cNvPr id="125" name="Freeform 5"/>
            <p:cNvSpPr>
              <a:spLocks noEditPoints="1"/>
            </p:cNvSpPr>
            <p:nvPr/>
          </p:nvSpPr>
          <p:spPr bwMode="auto">
            <a:xfrm>
              <a:off x="3852397" y="900319"/>
              <a:ext cx="4647523" cy="4647573"/>
            </a:xfrm>
            <a:custGeom>
              <a:avLst/>
              <a:gdLst>
                <a:gd name="T0" fmla="*/ 466 w 984"/>
                <a:gd name="T1" fmla="*/ 0 h 984"/>
                <a:gd name="T2" fmla="*/ 392 w 984"/>
                <a:gd name="T3" fmla="*/ 10 h 984"/>
                <a:gd name="T4" fmla="*/ 300 w 984"/>
                <a:gd name="T5" fmla="*/ 38 h 984"/>
                <a:gd name="T6" fmla="*/ 178 w 984"/>
                <a:gd name="T7" fmla="*/ 112 h 984"/>
                <a:gd name="T8" fmla="*/ 84 w 984"/>
                <a:gd name="T9" fmla="*/ 216 h 984"/>
                <a:gd name="T10" fmla="*/ 22 w 984"/>
                <a:gd name="T11" fmla="*/ 346 h 984"/>
                <a:gd name="T12" fmla="*/ 6 w 984"/>
                <a:gd name="T13" fmla="*/ 418 h 984"/>
                <a:gd name="T14" fmla="*/ 0 w 984"/>
                <a:gd name="T15" fmla="*/ 492 h 984"/>
                <a:gd name="T16" fmla="*/ 2 w 984"/>
                <a:gd name="T17" fmla="*/ 542 h 984"/>
                <a:gd name="T18" fmla="*/ 14 w 984"/>
                <a:gd name="T19" fmla="*/ 614 h 984"/>
                <a:gd name="T20" fmla="*/ 58 w 984"/>
                <a:gd name="T21" fmla="*/ 726 h 984"/>
                <a:gd name="T22" fmla="*/ 144 w 984"/>
                <a:gd name="T23" fmla="*/ 840 h 984"/>
                <a:gd name="T24" fmla="*/ 256 w 984"/>
                <a:gd name="T25" fmla="*/ 924 h 984"/>
                <a:gd name="T26" fmla="*/ 368 w 984"/>
                <a:gd name="T27" fmla="*/ 968 h 984"/>
                <a:gd name="T28" fmla="*/ 442 w 984"/>
                <a:gd name="T29" fmla="*/ 982 h 984"/>
                <a:gd name="T30" fmla="*/ 492 w 984"/>
                <a:gd name="T31" fmla="*/ 984 h 984"/>
                <a:gd name="T32" fmla="*/ 566 w 984"/>
                <a:gd name="T33" fmla="*/ 978 h 984"/>
                <a:gd name="T34" fmla="*/ 638 w 984"/>
                <a:gd name="T35" fmla="*/ 962 h 984"/>
                <a:gd name="T36" fmla="*/ 766 w 984"/>
                <a:gd name="T37" fmla="*/ 900 h 984"/>
                <a:gd name="T38" fmla="*/ 872 w 984"/>
                <a:gd name="T39" fmla="*/ 804 h 984"/>
                <a:gd name="T40" fmla="*/ 944 w 984"/>
                <a:gd name="T41" fmla="*/ 684 h 984"/>
                <a:gd name="T42" fmla="*/ 974 w 984"/>
                <a:gd name="T43" fmla="*/ 592 h 984"/>
                <a:gd name="T44" fmla="*/ 982 w 984"/>
                <a:gd name="T45" fmla="*/ 518 h 984"/>
                <a:gd name="T46" fmla="*/ 982 w 984"/>
                <a:gd name="T47" fmla="*/ 466 h 984"/>
                <a:gd name="T48" fmla="*/ 974 w 984"/>
                <a:gd name="T49" fmla="*/ 392 h 984"/>
                <a:gd name="T50" fmla="*/ 944 w 984"/>
                <a:gd name="T51" fmla="*/ 300 h 984"/>
                <a:gd name="T52" fmla="*/ 872 w 984"/>
                <a:gd name="T53" fmla="*/ 180 h 984"/>
                <a:gd name="T54" fmla="*/ 766 w 984"/>
                <a:gd name="T55" fmla="*/ 84 h 984"/>
                <a:gd name="T56" fmla="*/ 638 w 984"/>
                <a:gd name="T57" fmla="*/ 22 h 984"/>
                <a:gd name="T58" fmla="*/ 566 w 984"/>
                <a:gd name="T59" fmla="*/ 6 h 984"/>
                <a:gd name="T60" fmla="*/ 492 w 984"/>
                <a:gd name="T61" fmla="*/ 0 h 984"/>
                <a:gd name="T62" fmla="*/ 492 w 984"/>
                <a:gd name="T63" fmla="*/ 876 h 984"/>
                <a:gd name="T64" fmla="*/ 378 w 984"/>
                <a:gd name="T65" fmla="*/ 860 h 984"/>
                <a:gd name="T66" fmla="*/ 276 w 984"/>
                <a:gd name="T67" fmla="*/ 810 h 984"/>
                <a:gd name="T68" fmla="*/ 194 w 984"/>
                <a:gd name="T69" fmla="*/ 736 h 984"/>
                <a:gd name="T70" fmla="*/ 138 w 984"/>
                <a:gd name="T71" fmla="*/ 642 h 984"/>
                <a:gd name="T72" fmla="*/ 108 w 984"/>
                <a:gd name="T73" fmla="*/ 532 h 984"/>
                <a:gd name="T74" fmla="*/ 108 w 984"/>
                <a:gd name="T75" fmla="*/ 452 h 984"/>
                <a:gd name="T76" fmla="*/ 138 w 984"/>
                <a:gd name="T77" fmla="*/ 342 h 984"/>
                <a:gd name="T78" fmla="*/ 194 w 984"/>
                <a:gd name="T79" fmla="*/ 248 h 984"/>
                <a:gd name="T80" fmla="*/ 276 w 984"/>
                <a:gd name="T81" fmla="*/ 174 h 984"/>
                <a:gd name="T82" fmla="*/ 378 w 984"/>
                <a:gd name="T83" fmla="*/ 124 h 984"/>
                <a:gd name="T84" fmla="*/ 492 w 984"/>
                <a:gd name="T85" fmla="*/ 108 h 984"/>
                <a:gd name="T86" fmla="*/ 568 w 984"/>
                <a:gd name="T87" fmla="*/ 116 h 984"/>
                <a:gd name="T88" fmla="*/ 674 w 984"/>
                <a:gd name="T89" fmla="*/ 154 h 984"/>
                <a:gd name="T90" fmla="*/ 764 w 984"/>
                <a:gd name="T91" fmla="*/ 220 h 984"/>
                <a:gd name="T92" fmla="*/ 830 w 984"/>
                <a:gd name="T93" fmla="*/ 308 h 984"/>
                <a:gd name="T94" fmla="*/ 868 w 984"/>
                <a:gd name="T95" fmla="*/ 414 h 984"/>
                <a:gd name="T96" fmla="*/ 876 w 984"/>
                <a:gd name="T97" fmla="*/ 492 h 984"/>
                <a:gd name="T98" fmla="*/ 858 w 984"/>
                <a:gd name="T99" fmla="*/ 606 h 984"/>
                <a:gd name="T100" fmla="*/ 810 w 984"/>
                <a:gd name="T101" fmla="*/ 706 h 984"/>
                <a:gd name="T102" fmla="*/ 736 w 984"/>
                <a:gd name="T103" fmla="*/ 788 h 984"/>
                <a:gd name="T104" fmla="*/ 642 w 984"/>
                <a:gd name="T105" fmla="*/ 846 h 984"/>
                <a:gd name="T106" fmla="*/ 530 w 984"/>
                <a:gd name="T107" fmla="*/ 87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4" h="984">
                  <a:moveTo>
                    <a:pt x="492" y="0"/>
                  </a:moveTo>
                  <a:lnTo>
                    <a:pt x="492" y="0"/>
                  </a:lnTo>
                  <a:lnTo>
                    <a:pt x="466" y="0"/>
                  </a:lnTo>
                  <a:lnTo>
                    <a:pt x="442" y="2"/>
                  </a:lnTo>
                  <a:lnTo>
                    <a:pt x="416" y="6"/>
                  </a:lnTo>
                  <a:lnTo>
                    <a:pt x="392" y="10"/>
                  </a:lnTo>
                  <a:lnTo>
                    <a:pt x="368" y="16"/>
                  </a:lnTo>
                  <a:lnTo>
                    <a:pt x="346" y="22"/>
                  </a:lnTo>
                  <a:lnTo>
                    <a:pt x="300" y="38"/>
                  </a:lnTo>
                  <a:lnTo>
                    <a:pt x="256" y="60"/>
                  </a:lnTo>
                  <a:lnTo>
                    <a:pt x="216" y="84"/>
                  </a:lnTo>
                  <a:lnTo>
                    <a:pt x="178" y="112"/>
                  </a:lnTo>
                  <a:lnTo>
                    <a:pt x="144" y="144"/>
                  </a:lnTo>
                  <a:lnTo>
                    <a:pt x="112" y="180"/>
                  </a:lnTo>
                  <a:lnTo>
                    <a:pt x="84" y="216"/>
                  </a:lnTo>
                  <a:lnTo>
                    <a:pt x="58" y="258"/>
                  </a:lnTo>
                  <a:lnTo>
                    <a:pt x="38" y="300"/>
                  </a:lnTo>
                  <a:lnTo>
                    <a:pt x="22" y="346"/>
                  </a:lnTo>
                  <a:lnTo>
                    <a:pt x="14" y="370"/>
                  </a:lnTo>
                  <a:lnTo>
                    <a:pt x="10" y="392"/>
                  </a:lnTo>
                  <a:lnTo>
                    <a:pt x="6" y="418"/>
                  </a:lnTo>
                  <a:lnTo>
                    <a:pt x="2" y="442"/>
                  </a:lnTo>
                  <a:lnTo>
                    <a:pt x="0" y="466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0" y="518"/>
                  </a:lnTo>
                  <a:lnTo>
                    <a:pt x="2" y="542"/>
                  </a:lnTo>
                  <a:lnTo>
                    <a:pt x="6" y="566"/>
                  </a:lnTo>
                  <a:lnTo>
                    <a:pt x="10" y="592"/>
                  </a:lnTo>
                  <a:lnTo>
                    <a:pt x="14" y="614"/>
                  </a:lnTo>
                  <a:lnTo>
                    <a:pt x="22" y="638"/>
                  </a:lnTo>
                  <a:lnTo>
                    <a:pt x="38" y="684"/>
                  </a:lnTo>
                  <a:lnTo>
                    <a:pt x="58" y="726"/>
                  </a:lnTo>
                  <a:lnTo>
                    <a:pt x="84" y="768"/>
                  </a:lnTo>
                  <a:lnTo>
                    <a:pt x="112" y="804"/>
                  </a:lnTo>
                  <a:lnTo>
                    <a:pt x="144" y="840"/>
                  </a:lnTo>
                  <a:lnTo>
                    <a:pt x="178" y="872"/>
                  </a:lnTo>
                  <a:lnTo>
                    <a:pt x="216" y="900"/>
                  </a:lnTo>
                  <a:lnTo>
                    <a:pt x="256" y="924"/>
                  </a:lnTo>
                  <a:lnTo>
                    <a:pt x="300" y="946"/>
                  </a:lnTo>
                  <a:lnTo>
                    <a:pt x="346" y="962"/>
                  </a:lnTo>
                  <a:lnTo>
                    <a:pt x="368" y="968"/>
                  </a:lnTo>
                  <a:lnTo>
                    <a:pt x="392" y="974"/>
                  </a:lnTo>
                  <a:lnTo>
                    <a:pt x="416" y="978"/>
                  </a:lnTo>
                  <a:lnTo>
                    <a:pt x="442" y="982"/>
                  </a:lnTo>
                  <a:lnTo>
                    <a:pt x="466" y="984"/>
                  </a:lnTo>
                  <a:lnTo>
                    <a:pt x="492" y="984"/>
                  </a:lnTo>
                  <a:lnTo>
                    <a:pt x="492" y="984"/>
                  </a:lnTo>
                  <a:lnTo>
                    <a:pt x="516" y="984"/>
                  </a:lnTo>
                  <a:lnTo>
                    <a:pt x="542" y="982"/>
                  </a:lnTo>
                  <a:lnTo>
                    <a:pt x="566" y="978"/>
                  </a:lnTo>
                  <a:lnTo>
                    <a:pt x="590" y="974"/>
                  </a:lnTo>
                  <a:lnTo>
                    <a:pt x="614" y="968"/>
                  </a:lnTo>
                  <a:lnTo>
                    <a:pt x="638" y="962"/>
                  </a:lnTo>
                  <a:lnTo>
                    <a:pt x="682" y="946"/>
                  </a:lnTo>
                  <a:lnTo>
                    <a:pt x="726" y="924"/>
                  </a:lnTo>
                  <a:lnTo>
                    <a:pt x="766" y="900"/>
                  </a:lnTo>
                  <a:lnTo>
                    <a:pt x="804" y="872"/>
                  </a:lnTo>
                  <a:lnTo>
                    <a:pt x="840" y="840"/>
                  </a:lnTo>
                  <a:lnTo>
                    <a:pt x="872" y="804"/>
                  </a:lnTo>
                  <a:lnTo>
                    <a:pt x="900" y="768"/>
                  </a:lnTo>
                  <a:lnTo>
                    <a:pt x="924" y="726"/>
                  </a:lnTo>
                  <a:lnTo>
                    <a:pt x="944" y="684"/>
                  </a:lnTo>
                  <a:lnTo>
                    <a:pt x="962" y="638"/>
                  </a:lnTo>
                  <a:lnTo>
                    <a:pt x="968" y="614"/>
                  </a:lnTo>
                  <a:lnTo>
                    <a:pt x="974" y="592"/>
                  </a:lnTo>
                  <a:lnTo>
                    <a:pt x="978" y="566"/>
                  </a:lnTo>
                  <a:lnTo>
                    <a:pt x="980" y="542"/>
                  </a:lnTo>
                  <a:lnTo>
                    <a:pt x="982" y="518"/>
                  </a:lnTo>
                  <a:lnTo>
                    <a:pt x="984" y="492"/>
                  </a:lnTo>
                  <a:lnTo>
                    <a:pt x="984" y="492"/>
                  </a:lnTo>
                  <a:lnTo>
                    <a:pt x="982" y="466"/>
                  </a:lnTo>
                  <a:lnTo>
                    <a:pt x="980" y="442"/>
                  </a:lnTo>
                  <a:lnTo>
                    <a:pt x="978" y="418"/>
                  </a:lnTo>
                  <a:lnTo>
                    <a:pt x="974" y="392"/>
                  </a:lnTo>
                  <a:lnTo>
                    <a:pt x="968" y="370"/>
                  </a:lnTo>
                  <a:lnTo>
                    <a:pt x="962" y="346"/>
                  </a:lnTo>
                  <a:lnTo>
                    <a:pt x="944" y="300"/>
                  </a:lnTo>
                  <a:lnTo>
                    <a:pt x="924" y="258"/>
                  </a:lnTo>
                  <a:lnTo>
                    <a:pt x="900" y="216"/>
                  </a:lnTo>
                  <a:lnTo>
                    <a:pt x="872" y="180"/>
                  </a:lnTo>
                  <a:lnTo>
                    <a:pt x="840" y="144"/>
                  </a:lnTo>
                  <a:lnTo>
                    <a:pt x="804" y="112"/>
                  </a:lnTo>
                  <a:lnTo>
                    <a:pt x="766" y="84"/>
                  </a:lnTo>
                  <a:lnTo>
                    <a:pt x="726" y="60"/>
                  </a:lnTo>
                  <a:lnTo>
                    <a:pt x="682" y="38"/>
                  </a:lnTo>
                  <a:lnTo>
                    <a:pt x="638" y="22"/>
                  </a:lnTo>
                  <a:lnTo>
                    <a:pt x="614" y="16"/>
                  </a:lnTo>
                  <a:lnTo>
                    <a:pt x="590" y="10"/>
                  </a:lnTo>
                  <a:lnTo>
                    <a:pt x="566" y="6"/>
                  </a:lnTo>
                  <a:lnTo>
                    <a:pt x="542" y="2"/>
                  </a:lnTo>
                  <a:lnTo>
                    <a:pt x="516" y="0"/>
                  </a:lnTo>
                  <a:lnTo>
                    <a:pt x="492" y="0"/>
                  </a:lnTo>
                  <a:lnTo>
                    <a:pt x="492" y="0"/>
                  </a:lnTo>
                  <a:close/>
                  <a:moveTo>
                    <a:pt x="492" y="876"/>
                  </a:moveTo>
                  <a:lnTo>
                    <a:pt x="492" y="876"/>
                  </a:lnTo>
                  <a:lnTo>
                    <a:pt x="452" y="874"/>
                  </a:lnTo>
                  <a:lnTo>
                    <a:pt x="414" y="868"/>
                  </a:lnTo>
                  <a:lnTo>
                    <a:pt x="378" y="860"/>
                  </a:lnTo>
                  <a:lnTo>
                    <a:pt x="342" y="846"/>
                  </a:lnTo>
                  <a:lnTo>
                    <a:pt x="308" y="830"/>
                  </a:lnTo>
                  <a:lnTo>
                    <a:pt x="276" y="810"/>
                  </a:lnTo>
                  <a:lnTo>
                    <a:pt x="246" y="788"/>
                  </a:lnTo>
                  <a:lnTo>
                    <a:pt x="220" y="764"/>
                  </a:lnTo>
                  <a:lnTo>
                    <a:pt x="194" y="736"/>
                  </a:lnTo>
                  <a:lnTo>
                    <a:pt x="172" y="706"/>
                  </a:lnTo>
                  <a:lnTo>
                    <a:pt x="154" y="676"/>
                  </a:lnTo>
                  <a:lnTo>
                    <a:pt x="138" y="642"/>
                  </a:lnTo>
                  <a:lnTo>
                    <a:pt x="124" y="606"/>
                  </a:lnTo>
                  <a:lnTo>
                    <a:pt x="114" y="570"/>
                  </a:lnTo>
                  <a:lnTo>
                    <a:pt x="108" y="532"/>
                  </a:lnTo>
                  <a:lnTo>
                    <a:pt x="106" y="492"/>
                  </a:lnTo>
                  <a:lnTo>
                    <a:pt x="106" y="492"/>
                  </a:lnTo>
                  <a:lnTo>
                    <a:pt x="108" y="452"/>
                  </a:lnTo>
                  <a:lnTo>
                    <a:pt x="114" y="414"/>
                  </a:lnTo>
                  <a:lnTo>
                    <a:pt x="124" y="378"/>
                  </a:lnTo>
                  <a:lnTo>
                    <a:pt x="138" y="342"/>
                  </a:lnTo>
                  <a:lnTo>
                    <a:pt x="154" y="308"/>
                  </a:lnTo>
                  <a:lnTo>
                    <a:pt x="172" y="278"/>
                  </a:lnTo>
                  <a:lnTo>
                    <a:pt x="194" y="248"/>
                  </a:lnTo>
                  <a:lnTo>
                    <a:pt x="220" y="220"/>
                  </a:lnTo>
                  <a:lnTo>
                    <a:pt x="246" y="196"/>
                  </a:lnTo>
                  <a:lnTo>
                    <a:pt x="276" y="174"/>
                  </a:lnTo>
                  <a:lnTo>
                    <a:pt x="308" y="154"/>
                  </a:lnTo>
                  <a:lnTo>
                    <a:pt x="342" y="138"/>
                  </a:lnTo>
                  <a:lnTo>
                    <a:pt x="378" y="124"/>
                  </a:lnTo>
                  <a:lnTo>
                    <a:pt x="414" y="116"/>
                  </a:lnTo>
                  <a:lnTo>
                    <a:pt x="452" y="110"/>
                  </a:lnTo>
                  <a:lnTo>
                    <a:pt x="492" y="108"/>
                  </a:lnTo>
                  <a:lnTo>
                    <a:pt x="492" y="108"/>
                  </a:lnTo>
                  <a:lnTo>
                    <a:pt x="530" y="110"/>
                  </a:lnTo>
                  <a:lnTo>
                    <a:pt x="568" y="116"/>
                  </a:lnTo>
                  <a:lnTo>
                    <a:pt x="606" y="124"/>
                  </a:lnTo>
                  <a:lnTo>
                    <a:pt x="642" y="138"/>
                  </a:lnTo>
                  <a:lnTo>
                    <a:pt x="674" y="154"/>
                  </a:lnTo>
                  <a:lnTo>
                    <a:pt x="706" y="174"/>
                  </a:lnTo>
                  <a:lnTo>
                    <a:pt x="736" y="196"/>
                  </a:lnTo>
                  <a:lnTo>
                    <a:pt x="764" y="220"/>
                  </a:lnTo>
                  <a:lnTo>
                    <a:pt x="788" y="248"/>
                  </a:lnTo>
                  <a:lnTo>
                    <a:pt x="810" y="278"/>
                  </a:lnTo>
                  <a:lnTo>
                    <a:pt x="830" y="308"/>
                  </a:lnTo>
                  <a:lnTo>
                    <a:pt x="846" y="342"/>
                  </a:lnTo>
                  <a:lnTo>
                    <a:pt x="858" y="378"/>
                  </a:lnTo>
                  <a:lnTo>
                    <a:pt x="868" y="414"/>
                  </a:lnTo>
                  <a:lnTo>
                    <a:pt x="874" y="452"/>
                  </a:lnTo>
                  <a:lnTo>
                    <a:pt x="876" y="492"/>
                  </a:lnTo>
                  <a:lnTo>
                    <a:pt x="876" y="492"/>
                  </a:lnTo>
                  <a:lnTo>
                    <a:pt x="874" y="532"/>
                  </a:lnTo>
                  <a:lnTo>
                    <a:pt x="868" y="570"/>
                  </a:lnTo>
                  <a:lnTo>
                    <a:pt x="858" y="606"/>
                  </a:lnTo>
                  <a:lnTo>
                    <a:pt x="846" y="642"/>
                  </a:lnTo>
                  <a:lnTo>
                    <a:pt x="830" y="676"/>
                  </a:lnTo>
                  <a:lnTo>
                    <a:pt x="810" y="706"/>
                  </a:lnTo>
                  <a:lnTo>
                    <a:pt x="788" y="736"/>
                  </a:lnTo>
                  <a:lnTo>
                    <a:pt x="764" y="764"/>
                  </a:lnTo>
                  <a:lnTo>
                    <a:pt x="736" y="788"/>
                  </a:lnTo>
                  <a:lnTo>
                    <a:pt x="706" y="810"/>
                  </a:lnTo>
                  <a:lnTo>
                    <a:pt x="674" y="830"/>
                  </a:lnTo>
                  <a:lnTo>
                    <a:pt x="642" y="846"/>
                  </a:lnTo>
                  <a:lnTo>
                    <a:pt x="606" y="860"/>
                  </a:lnTo>
                  <a:lnTo>
                    <a:pt x="568" y="868"/>
                  </a:lnTo>
                  <a:lnTo>
                    <a:pt x="530" y="874"/>
                  </a:lnTo>
                  <a:lnTo>
                    <a:pt x="492" y="876"/>
                  </a:lnTo>
                  <a:lnTo>
                    <a:pt x="492" y="87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7982"/>
                </a:gs>
                <a:gs pos="97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0AAA1"/>
                </a:solidFill>
              </a:endParaRPr>
            </a:p>
          </p:txBody>
        </p:sp>
        <p:sp>
          <p:nvSpPr>
            <p:cNvPr id="126" name="Freeform 6"/>
            <p:cNvSpPr>
              <a:spLocks/>
            </p:cNvSpPr>
            <p:nvPr/>
          </p:nvSpPr>
          <p:spPr bwMode="auto">
            <a:xfrm>
              <a:off x="4012982" y="2392832"/>
              <a:ext cx="377847" cy="311727"/>
            </a:xfrm>
            <a:custGeom>
              <a:avLst/>
              <a:gdLst>
                <a:gd name="T0" fmla="*/ 16 w 80"/>
                <a:gd name="T1" fmla="*/ 0 h 66"/>
                <a:gd name="T2" fmla="*/ 16 w 80"/>
                <a:gd name="T3" fmla="*/ 0 h 66"/>
                <a:gd name="T4" fmla="*/ 20 w 80"/>
                <a:gd name="T5" fmla="*/ 8 h 66"/>
                <a:gd name="T6" fmla="*/ 20 w 80"/>
                <a:gd name="T7" fmla="*/ 8 h 66"/>
                <a:gd name="T8" fmla="*/ 26 w 80"/>
                <a:gd name="T9" fmla="*/ 18 h 66"/>
                <a:gd name="T10" fmla="*/ 26 w 80"/>
                <a:gd name="T11" fmla="*/ 18 h 66"/>
                <a:gd name="T12" fmla="*/ 32 w 80"/>
                <a:gd name="T13" fmla="*/ 28 h 66"/>
                <a:gd name="T14" fmla="*/ 32 w 80"/>
                <a:gd name="T15" fmla="*/ 28 h 66"/>
                <a:gd name="T16" fmla="*/ 36 w 80"/>
                <a:gd name="T17" fmla="*/ 38 h 66"/>
                <a:gd name="T18" fmla="*/ 36 w 80"/>
                <a:gd name="T19" fmla="*/ 38 h 66"/>
                <a:gd name="T20" fmla="*/ 46 w 80"/>
                <a:gd name="T21" fmla="*/ 32 h 66"/>
                <a:gd name="T22" fmla="*/ 46 w 80"/>
                <a:gd name="T23" fmla="*/ 32 h 66"/>
                <a:gd name="T24" fmla="*/ 56 w 80"/>
                <a:gd name="T25" fmla="*/ 26 h 66"/>
                <a:gd name="T26" fmla="*/ 56 w 80"/>
                <a:gd name="T27" fmla="*/ 26 h 66"/>
                <a:gd name="T28" fmla="*/ 68 w 80"/>
                <a:gd name="T29" fmla="*/ 22 h 66"/>
                <a:gd name="T30" fmla="*/ 68 w 80"/>
                <a:gd name="T31" fmla="*/ 22 h 66"/>
                <a:gd name="T32" fmla="*/ 80 w 80"/>
                <a:gd name="T33" fmla="*/ 18 h 66"/>
                <a:gd name="T34" fmla="*/ 76 w 80"/>
                <a:gd name="T35" fmla="*/ 28 h 66"/>
                <a:gd name="T36" fmla="*/ 76 w 80"/>
                <a:gd name="T37" fmla="*/ 28 h 66"/>
                <a:gd name="T38" fmla="*/ 66 w 80"/>
                <a:gd name="T39" fmla="*/ 32 h 66"/>
                <a:gd name="T40" fmla="*/ 66 w 80"/>
                <a:gd name="T41" fmla="*/ 32 h 66"/>
                <a:gd name="T42" fmla="*/ 54 w 80"/>
                <a:gd name="T43" fmla="*/ 36 h 66"/>
                <a:gd name="T44" fmla="*/ 54 w 80"/>
                <a:gd name="T45" fmla="*/ 36 h 66"/>
                <a:gd name="T46" fmla="*/ 44 w 80"/>
                <a:gd name="T47" fmla="*/ 42 h 66"/>
                <a:gd name="T48" fmla="*/ 44 w 80"/>
                <a:gd name="T49" fmla="*/ 42 h 66"/>
                <a:gd name="T50" fmla="*/ 36 w 80"/>
                <a:gd name="T51" fmla="*/ 48 h 66"/>
                <a:gd name="T52" fmla="*/ 66 w 80"/>
                <a:gd name="T53" fmla="*/ 58 h 66"/>
                <a:gd name="T54" fmla="*/ 64 w 80"/>
                <a:gd name="T55" fmla="*/ 66 h 66"/>
                <a:gd name="T56" fmla="*/ 0 w 80"/>
                <a:gd name="T57" fmla="*/ 46 h 66"/>
                <a:gd name="T58" fmla="*/ 4 w 80"/>
                <a:gd name="T59" fmla="*/ 36 h 66"/>
                <a:gd name="T60" fmla="*/ 32 w 80"/>
                <a:gd name="T61" fmla="*/ 46 h 66"/>
                <a:gd name="T62" fmla="*/ 32 w 80"/>
                <a:gd name="T63" fmla="*/ 46 h 66"/>
                <a:gd name="T64" fmla="*/ 26 w 80"/>
                <a:gd name="T65" fmla="*/ 38 h 66"/>
                <a:gd name="T66" fmla="*/ 26 w 80"/>
                <a:gd name="T67" fmla="*/ 38 h 66"/>
                <a:gd name="T68" fmla="*/ 22 w 80"/>
                <a:gd name="T69" fmla="*/ 26 h 66"/>
                <a:gd name="T70" fmla="*/ 22 w 80"/>
                <a:gd name="T71" fmla="*/ 26 h 66"/>
                <a:gd name="T72" fmla="*/ 16 w 80"/>
                <a:gd name="T73" fmla="*/ 18 h 66"/>
                <a:gd name="T74" fmla="*/ 16 w 80"/>
                <a:gd name="T75" fmla="*/ 18 h 66"/>
                <a:gd name="T76" fmla="*/ 12 w 80"/>
                <a:gd name="T77" fmla="*/ 10 h 66"/>
                <a:gd name="T78" fmla="*/ 16 w 80"/>
                <a:gd name="T7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66">
                  <a:moveTo>
                    <a:pt x="16" y="0"/>
                  </a:moveTo>
                  <a:lnTo>
                    <a:pt x="16" y="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80" y="1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6" y="48"/>
                  </a:lnTo>
                  <a:lnTo>
                    <a:pt x="66" y="58"/>
                  </a:lnTo>
                  <a:lnTo>
                    <a:pt x="64" y="66"/>
                  </a:lnTo>
                  <a:lnTo>
                    <a:pt x="0" y="46"/>
                  </a:lnTo>
                  <a:lnTo>
                    <a:pt x="4" y="3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017E7A"/>
                </a:solidFill>
              </a:endParaRPr>
            </a:p>
          </p:txBody>
        </p:sp>
        <p:sp>
          <p:nvSpPr>
            <p:cNvPr id="127" name="Freeform 7"/>
            <p:cNvSpPr>
              <a:spLocks noEditPoints="1"/>
            </p:cNvSpPr>
            <p:nvPr/>
          </p:nvSpPr>
          <p:spPr bwMode="auto">
            <a:xfrm>
              <a:off x="4258583" y="2128336"/>
              <a:ext cx="245601" cy="226711"/>
            </a:xfrm>
            <a:custGeom>
              <a:avLst/>
              <a:gdLst>
                <a:gd name="T0" fmla="*/ 36 w 52"/>
                <a:gd name="T1" fmla="*/ 4 h 48"/>
                <a:gd name="T2" fmla="*/ 36 w 52"/>
                <a:gd name="T3" fmla="*/ 4 h 48"/>
                <a:gd name="T4" fmla="*/ 46 w 52"/>
                <a:gd name="T5" fmla="*/ 10 h 48"/>
                <a:gd name="T6" fmla="*/ 46 w 52"/>
                <a:gd name="T7" fmla="*/ 10 h 48"/>
                <a:gd name="T8" fmla="*/ 50 w 52"/>
                <a:gd name="T9" fmla="*/ 20 h 48"/>
                <a:gd name="T10" fmla="*/ 50 w 52"/>
                <a:gd name="T11" fmla="*/ 20 h 48"/>
                <a:gd name="T12" fmla="*/ 52 w 52"/>
                <a:gd name="T13" fmla="*/ 28 h 48"/>
                <a:gd name="T14" fmla="*/ 52 w 52"/>
                <a:gd name="T15" fmla="*/ 28 h 48"/>
                <a:gd name="T16" fmla="*/ 48 w 52"/>
                <a:gd name="T17" fmla="*/ 38 h 48"/>
                <a:gd name="T18" fmla="*/ 48 w 52"/>
                <a:gd name="T19" fmla="*/ 38 h 48"/>
                <a:gd name="T20" fmla="*/ 42 w 52"/>
                <a:gd name="T21" fmla="*/ 44 h 48"/>
                <a:gd name="T22" fmla="*/ 42 w 52"/>
                <a:gd name="T23" fmla="*/ 44 h 48"/>
                <a:gd name="T24" fmla="*/ 34 w 52"/>
                <a:gd name="T25" fmla="*/ 48 h 48"/>
                <a:gd name="T26" fmla="*/ 34 w 52"/>
                <a:gd name="T27" fmla="*/ 48 h 48"/>
                <a:gd name="T28" fmla="*/ 24 w 52"/>
                <a:gd name="T29" fmla="*/ 48 h 48"/>
                <a:gd name="T30" fmla="*/ 24 w 52"/>
                <a:gd name="T31" fmla="*/ 48 h 48"/>
                <a:gd name="T32" fmla="*/ 14 w 52"/>
                <a:gd name="T33" fmla="*/ 46 h 48"/>
                <a:gd name="T34" fmla="*/ 14 w 52"/>
                <a:gd name="T35" fmla="*/ 46 h 48"/>
                <a:gd name="T36" fmla="*/ 6 w 52"/>
                <a:gd name="T37" fmla="*/ 38 h 48"/>
                <a:gd name="T38" fmla="*/ 6 w 52"/>
                <a:gd name="T39" fmla="*/ 38 h 48"/>
                <a:gd name="T40" fmla="*/ 0 w 52"/>
                <a:gd name="T41" fmla="*/ 30 h 48"/>
                <a:gd name="T42" fmla="*/ 0 w 52"/>
                <a:gd name="T43" fmla="*/ 30 h 48"/>
                <a:gd name="T44" fmla="*/ 0 w 52"/>
                <a:gd name="T45" fmla="*/ 22 h 48"/>
                <a:gd name="T46" fmla="*/ 0 w 52"/>
                <a:gd name="T47" fmla="*/ 22 h 48"/>
                <a:gd name="T48" fmla="*/ 2 w 52"/>
                <a:gd name="T49" fmla="*/ 12 h 48"/>
                <a:gd name="T50" fmla="*/ 2 w 52"/>
                <a:gd name="T51" fmla="*/ 12 h 48"/>
                <a:gd name="T52" fmla="*/ 8 w 52"/>
                <a:gd name="T53" fmla="*/ 4 h 48"/>
                <a:gd name="T54" fmla="*/ 8 w 52"/>
                <a:gd name="T55" fmla="*/ 4 h 48"/>
                <a:gd name="T56" fmla="*/ 16 w 52"/>
                <a:gd name="T57" fmla="*/ 0 h 48"/>
                <a:gd name="T58" fmla="*/ 16 w 52"/>
                <a:gd name="T59" fmla="*/ 0 h 48"/>
                <a:gd name="T60" fmla="*/ 26 w 52"/>
                <a:gd name="T61" fmla="*/ 0 h 48"/>
                <a:gd name="T62" fmla="*/ 26 w 52"/>
                <a:gd name="T63" fmla="*/ 0 h 48"/>
                <a:gd name="T64" fmla="*/ 36 w 52"/>
                <a:gd name="T65" fmla="*/ 4 h 48"/>
                <a:gd name="T66" fmla="*/ 36 w 52"/>
                <a:gd name="T67" fmla="*/ 4 h 48"/>
                <a:gd name="T68" fmla="*/ 32 w 52"/>
                <a:gd name="T69" fmla="*/ 12 h 48"/>
                <a:gd name="T70" fmla="*/ 32 w 52"/>
                <a:gd name="T71" fmla="*/ 12 h 48"/>
                <a:gd name="T72" fmla="*/ 24 w 52"/>
                <a:gd name="T73" fmla="*/ 10 h 48"/>
                <a:gd name="T74" fmla="*/ 18 w 52"/>
                <a:gd name="T75" fmla="*/ 10 h 48"/>
                <a:gd name="T76" fmla="*/ 18 w 52"/>
                <a:gd name="T77" fmla="*/ 10 h 48"/>
                <a:gd name="T78" fmla="*/ 12 w 52"/>
                <a:gd name="T79" fmla="*/ 12 h 48"/>
                <a:gd name="T80" fmla="*/ 10 w 52"/>
                <a:gd name="T81" fmla="*/ 16 h 48"/>
                <a:gd name="T82" fmla="*/ 10 w 52"/>
                <a:gd name="T83" fmla="*/ 16 h 48"/>
                <a:gd name="T84" fmla="*/ 8 w 52"/>
                <a:gd name="T85" fmla="*/ 22 h 48"/>
                <a:gd name="T86" fmla="*/ 8 w 52"/>
                <a:gd name="T87" fmla="*/ 28 h 48"/>
                <a:gd name="T88" fmla="*/ 8 w 52"/>
                <a:gd name="T89" fmla="*/ 28 h 48"/>
                <a:gd name="T90" fmla="*/ 12 w 52"/>
                <a:gd name="T91" fmla="*/ 32 h 48"/>
                <a:gd name="T92" fmla="*/ 18 w 52"/>
                <a:gd name="T93" fmla="*/ 38 h 48"/>
                <a:gd name="T94" fmla="*/ 18 w 52"/>
                <a:gd name="T95" fmla="*/ 38 h 48"/>
                <a:gd name="T96" fmla="*/ 26 w 52"/>
                <a:gd name="T97" fmla="*/ 40 h 48"/>
                <a:gd name="T98" fmla="*/ 32 w 52"/>
                <a:gd name="T99" fmla="*/ 40 h 48"/>
                <a:gd name="T100" fmla="*/ 32 w 52"/>
                <a:gd name="T101" fmla="*/ 40 h 48"/>
                <a:gd name="T102" fmla="*/ 38 w 52"/>
                <a:gd name="T103" fmla="*/ 38 h 48"/>
                <a:gd name="T104" fmla="*/ 42 w 52"/>
                <a:gd name="T105" fmla="*/ 34 h 48"/>
                <a:gd name="T106" fmla="*/ 42 w 52"/>
                <a:gd name="T107" fmla="*/ 34 h 48"/>
                <a:gd name="T108" fmla="*/ 44 w 52"/>
                <a:gd name="T109" fmla="*/ 28 h 48"/>
                <a:gd name="T110" fmla="*/ 42 w 52"/>
                <a:gd name="T111" fmla="*/ 22 h 48"/>
                <a:gd name="T112" fmla="*/ 42 w 52"/>
                <a:gd name="T113" fmla="*/ 22 h 48"/>
                <a:gd name="T114" fmla="*/ 38 w 52"/>
                <a:gd name="T115" fmla="*/ 16 h 48"/>
                <a:gd name="T116" fmla="*/ 32 w 52"/>
                <a:gd name="T117" fmla="*/ 12 h 48"/>
                <a:gd name="T118" fmla="*/ 32 w 52"/>
                <a:gd name="T1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6" y="4"/>
                  </a:moveTo>
                  <a:lnTo>
                    <a:pt x="36" y="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4"/>
                  </a:lnTo>
                  <a:lnTo>
                    <a:pt x="36" y="4"/>
                  </a:lnTo>
                  <a:close/>
                  <a:moveTo>
                    <a:pt x="32" y="12"/>
                  </a:moveTo>
                  <a:lnTo>
                    <a:pt x="32" y="12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3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6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2" name="Freeform 8"/>
            <p:cNvSpPr>
              <a:spLocks/>
            </p:cNvSpPr>
            <p:nvPr/>
          </p:nvSpPr>
          <p:spPr bwMode="auto">
            <a:xfrm>
              <a:off x="4428614" y="1759931"/>
              <a:ext cx="349509" cy="340066"/>
            </a:xfrm>
            <a:custGeom>
              <a:avLst/>
              <a:gdLst>
                <a:gd name="T0" fmla="*/ 16 w 74"/>
                <a:gd name="T1" fmla="*/ 40 h 72"/>
                <a:gd name="T2" fmla="*/ 16 w 74"/>
                <a:gd name="T3" fmla="*/ 40 h 72"/>
                <a:gd name="T4" fmla="*/ 28 w 74"/>
                <a:gd name="T5" fmla="*/ 54 h 72"/>
                <a:gd name="T6" fmla="*/ 28 w 74"/>
                <a:gd name="T7" fmla="*/ 54 h 72"/>
                <a:gd name="T8" fmla="*/ 42 w 74"/>
                <a:gd name="T9" fmla="*/ 66 h 72"/>
                <a:gd name="T10" fmla="*/ 36 w 74"/>
                <a:gd name="T11" fmla="*/ 72 h 72"/>
                <a:gd name="T12" fmla="*/ 36 w 74"/>
                <a:gd name="T13" fmla="*/ 72 h 72"/>
                <a:gd name="T14" fmla="*/ 28 w 74"/>
                <a:gd name="T15" fmla="*/ 64 h 72"/>
                <a:gd name="T16" fmla="*/ 28 w 74"/>
                <a:gd name="T17" fmla="*/ 64 h 72"/>
                <a:gd name="T18" fmla="*/ 18 w 74"/>
                <a:gd name="T19" fmla="*/ 56 h 72"/>
                <a:gd name="T20" fmla="*/ 18 w 74"/>
                <a:gd name="T21" fmla="*/ 56 h 72"/>
                <a:gd name="T22" fmla="*/ 8 w 74"/>
                <a:gd name="T23" fmla="*/ 46 h 72"/>
                <a:gd name="T24" fmla="*/ 8 w 74"/>
                <a:gd name="T25" fmla="*/ 46 h 72"/>
                <a:gd name="T26" fmla="*/ 0 w 74"/>
                <a:gd name="T27" fmla="*/ 38 h 72"/>
                <a:gd name="T28" fmla="*/ 6 w 74"/>
                <a:gd name="T29" fmla="*/ 32 h 72"/>
                <a:gd name="T30" fmla="*/ 6 w 74"/>
                <a:gd name="T31" fmla="*/ 32 h 72"/>
                <a:gd name="T32" fmla="*/ 20 w 74"/>
                <a:gd name="T33" fmla="*/ 34 h 72"/>
                <a:gd name="T34" fmla="*/ 20 w 74"/>
                <a:gd name="T35" fmla="*/ 34 h 72"/>
                <a:gd name="T36" fmla="*/ 42 w 74"/>
                <a:gd name="T37" fmla="*/ 40 h 72"/>
                <a:gd name="T38" fmla="*/ 42 w 74"/>
                <a:gd name="T39" fmla="*/ 40 h 72"/>
                <a:gd name="T40" fmla="*/ 32 w 74"/>
                <a:gd name="T41" fmla="*/ 20 h 72"/>
                <a:gd name="T42" fmla="*/ 32 w 74"/>
                <a:gd name="T43" fmla="*/ 20 h 72"/>
                <a:gd name="T44" fmla="*/ 26 w 74"/>
                <a:gd name="T45" fmla="*/ 6 h 72"/>
                <a:gd name="T46" fmla="*/ 32 w 74"/>
                <a:gd name="T47" fmla="*/ 0 h 72"/>
                <a:gd name="T48" fmla="*/ 32 w 74"/>
                <a:gd name="T49" fmla="*/ 0 h 72"/>
                <a:gd name="T50" fmla="*/ 42 w 74"/>
                <a:gd name="T51" fmla="*/ 6 h 72"/>
                <a:gd name="T52" fmla="*/ 42 w 74"/>
                <a:gd name="T53" fmla="*/ 6 h 72"/>
                <a:gd name="T54" fmla="*/ 52 w 74"/>
                <a:gd name="T55" fmla="*/ 14 h 72"/>
                <a:gd name="T56" fmla="*/ 52 w 74"/>
                <a:gd name="T57" fmla="*/ 14 h 72"/>
                <a:gd name="T58" fmla="*/ 64 w 74"/>
                <a:gd name="T59" fmla="*/ 20 h 72"/>
                <a:gd name="T60" fmla="*/ 64 w 74"/>
                <a:gd name="T61" fmla="*/ 20 h 72"/>
                <a:gd name="T62" fmla="*/ 74 w 74"/>
                <a:gd name="T63" fmla="*/ 28 h 72"/>
                <a:gd name="T64" fmla="*/ 68 w 74"/>
                <a:gd name="T65" fmla="*/ 34 h 72"/>
                <a:gd name="T66" fmla="*/ 68 w 74"/>
                <a:gd name="T67" fmla="*/ 34 h 72"/>
                <a:gd name="T68" fmla="*/ 54 w 74"/>
                <a:gd name="T69" fmla="*/ 24 h 72"/>
                <a:gd name="T70" fmla="*/ 54 w 74"/>
                <a:gd name="T71" fmla="*/ 24 h 72"/>
                <a:gd name="T72" fmla="*/ 38 w 74"/>
                <a:gd name="T73" fmla="*/ 14 h 72"/>
                <a:gd name="T74" fmla="*/ 38 w 74"/>
                <a:gd name="T75" fmla="*/ 14 h 72"/>
                <a:gd name="T76" fmla="*/ 40 w 74"/>
                <a:gd name="T77" fmla="*/ 20 h 72"/>
                <a:gd name="T78" fmla="*/ 40 w 74"/>
                <a:gd name="T79" fmla="*/ 20 h 72"/>
                <a:gd name="T80" fmla="*/ 44 w 74"/>
                <a:gd name="T81" fmla="*/ 30 h 72"/>
                <a:gd name="T82" fmla="*/ 44 w 74"/>
                <a:gd name="T83" fmla="*/ 30 h 72"/>
                <a:gd name="T84" fmla="*/ 48 w 74"/>
                <a:gd name="T85" fmla="*/ 38 h 72"/>
                <a:gd name="T86" fmla="*/ 48 w 74"/>
                <a:gd name="T87" fmla="*/ 38 h 72"/>
                <a:gd name="T88" fmla="*/ 52 w 74"/>
                <a:gd name="T89" fmla="*/ 44 h 72"/>
                <a:gd name="T90" fmla="*/ 48 w 74"/>
                <a:gd name="T91" fmla="*/ 48 h 72"/>
                <a:gd name="T92" fmla="*/ 48 w 74"/>
                <a:gd name="T93" fmla="*/ 48 h 72"/>
                <a:gd name="T94" fmla="*/ 40 w 74"/>
                <a:gd name="T95" fmla="*/ 48 h 72"/>
                <a:gd name="T96" fmla="*/ 40 w 74"/>
                <a:gd name="T97" fmla="*/ 48 h 72"/>
                <a:gd name="T98" fmla="*/ 32 w 74"/>
                <a:gd name="T99" fmla="*/ 44 h 72"/>
                <a:gd name="T100" fmla="*/ 32 w 74"/>
                <a:gd name="T101" fmla="*/ 44 h 72"/>
                <a:gd name="T102" fmla="*/ 22 w 74"/>
                <a:gd name="T103" fmla="*/ 42 h 72"/>
                <a:gd name="T104" fmla="*/ 22 w 74"/>
                <a:gd name="T105" fmla="*/ 42 h 72"/>
                <a:gd name="T106" fmla="*/ 16 w 74"/>
                <a:gd name="T107" fmla="*/ 40 h 72"/>
                <a:gd name="T108" fmla="*/ 16 w 74"/>
                <a:gd name="T109" fmla="*/ 4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2">
                  <a:moveTo>
                    <a:pt x="16" y="40"/>
                  </a:moveTo>
                  <a:lnTo>
                    <a:pt x="16" y="40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42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0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4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8" name="Freeform 9"/>
            <p:cNvSpPr>
              <a:spLocks/>
            </p:cNvSpPr>
            <p:nvPr/>
          </p:nvSpPr>
          <p:spPr bwMode="auto">
            <a:xfrm>
              <a:off x="4721446" y="1495435"/>
              <a:ext cx="302278" cy="302281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8 h 64"/>
                <a:gd name="T4" fmla="*/ 58 w 64"/>
                <a:gd name="T5" fmla="*/ 44 h 64"/>
                <a:gd name="T6" fmla="*/ 34 w 64"/>
                <a:gd name="T7" fmla="*/ 14 h 64"/>
                <a:gd name="T8" fmla="*/ 34 w 64"/>
                <a:gd name="T9" fmla="*/ 14 h 64"/>
                <a:gd name="T10" fmla="*/ 34 w 64"/>
                <a:gd name="T11" fmla="*/ 24 h 64"/>
                <a:gd name="T12" fmla="*/ 34 w 64"/>
                <a:gd name="T13" fmla="*/ 24 h 64"/>
                <a:gd name="T14" fmla="*/ 36 w 64"/>
                <a:gd name="T15" fmla="*/ 36 h 64"/>
                <a:gd name="T16" fmla="*/ 36 w 64"/>
                <a:gd name="T17" fmla="*/ 36 h 64"/>
                <a:gd name="T18" fmla="*/ 36 w 64"/>
                <a:gd name="T19" fmla="*/ 48 h 64"/>
                <a:gd name="T20" fmla="*/ 36 w 64"/>
                <a:gd name="T21" fmla="*/ 48 h 64"/>
                <a:gd name="T22" fmla="*/ 38 w 64"/>
                <a:gd name="T23" fmla="*/ 60 h 64"/>
                <a:gd name="T24" fmla="*/ 32 w 64"/>
                <a:gd name="T25" fmla="*/ 64 h 64"/>
                <a:gd name="T26" fmla="*/ 0 w 64"/>
                <a:gd name="T27" fmla="*/ 26 h 64"/>
                <a:gd name="T28" fmla="*/ 6 w 64"/>
                <a:gd name="T29" fmla="*/ 20 h 64"/>
                <a:gd name="T30" fmla="*/ 30 w 64"/>
                <a:gd name="T31" fmla="*/ 48 h 64"/>
                <a:gd name="T32" fmla="*/ 30 w 64"/>
                <a:gd name="T33" fmla="*/ 48 h 64"/>
                <a:gd name="T34" fmla="*/ 28 w 64"/>
                <a:gd name="T35" fmla="*/ 38 h 64"/>
                <a:gd name="T36" fmla="*/ 28 w 64"/>
                <a:gd name="T37" fmla="*/ 38 h 64"/>
                <a:gd name="T38" fmla="*/ 28 w 64"/>
                <a:gd name="T39" fmla="*/ 26 h 64"/>
                <a:gd name="T40" fmla="*/ 28 w 64"/>
                <a:gd name="T41" fmla="*/ 26 h 64"/>
                <a:gd name="T42" fmla="*/ 26 w 64"/>
                <a:gd name="T43" fmla="*/ 14 h 64"/>
                <a:gd name="T44" fmla="*/ 26 w 64"/>
                <a:gd name="T45" fmla="*/ 14 h 64"/>
                <a:gd name="T46" fmla="*/ 26 w 64"/>
                <a:gd name="T47" fmla="*/ 4 h 64"/>
                <a:gd name="T48" fmla="*/ 32 w 64"/>
                <a:gd name="T4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8"/>
                  </a:lnTo>
                  <a:lnTo>
                    <a:pt x="58" y="4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8" y="60"/>
                  </a:lnTo>
                  <a:lnTo>
                    <a:pt x="32" y="64"/>
                  </a:lnTo>
                  <a:lnTo>
                    <a:pt x="0" y="26"/>
                  </a:lnTo>
                  <a:lnTo>
                    <a:pt x="6" y="20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9" name="Freeform 10"/>
            <p:cNvSpPr>
              <a:spLocks/>
            </p:cNvSpPr>
            <p:nvPr/>
          </p:nvSpPr>
          <p:spPr bwMode="auto">
            <a:xfrm>
              <a:off x="5004832" y="1306509"/>
              <a:ext cx="217262" cy="264496"/>
            </a:xfrm>
            <a:custGeom>
              <a:avLst/>
              <a:gdLst>
                <a:gd name="T0" fmla="*/ 34 w 46"/>
                <a:gd name="T1" fmla="*/ 0 h 56"/>
                <a:gd name="T2" fmla="*/ 38 w 46"/>
                <a:gd name="T3" fmla="*/ 6 h 56"/>
                <a:gd name="T4" fmla="*/ 24 w 46"/>
                <a:gd name="T5" fmla="*/ 14 h 56"/>
                <a:gd name="T6" fmla="*/ 46 w 46"/>
                <a:gd name="T7" fmla="*/ 52 h 56"/>
                <a:gd name="T8" fmla="*/ 38 w 46"/>
                <a:gd name="T9" fmla="*/ 56 h 56"/>
                <a:gd name="T10" fmla="*/ 16 w 46"/>
                <a:gd name="T11" fmla="*/ 18 h 56"/>
                <a:gd name="T12" fmla="*/ 2 w 46"/>
                <a:gd name="T13" fmla="*/ 28 h 56"/>
                <a:gd name="T14" fmla="*/ 0 w 46"/>
                <a:gd name="T15" fmla="*/ 20 h 56"/>
                <a:gd name="T16" fmla="*/ 34 w 46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56">
                  <a:moveTo>
                    <a:pt x="34" y="0"/>
                  </a:moveTo>
                  <a:lnTo>
                    <a:pt x="38" y="6"/>
                  </a:lnTo>
                  <a:lnTo>
                    <a:pt x="24" y="14"/>
                  </a:lnTo>
                  <a:lnTo>
                    <a:pt x="46" y="52"/>
                  </a:lnTo>
                  <a:lnTo>
                    <a:pt x="38" y="56"/>
                  </a:lnTo>
                  <a:lnTo>
                    <a:pt x="16" y="1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0" name="Freeform 11"/>
            <p:cNvSpPr>
              <a:spLocks noEditPoints="1"/>
            </p:cNvSpPr>
            <p:nvPr/>
          </p:nvSpPr>
          <p:spPr bwMode="auto">
            <a:xfrm>
              <a:off x="5326002" y="1193154"/>
              <a:ext cx="226708" cy="245603"/>
            </a:xfrm>
            <a:custGeom>
              <a:avLst/>
              <a:gdLst>
                <a:gd name="T0" fmla="*/ 2 w 48"/>
                <a:gd name="T1" fmla="*/ 34 h 52"/>
                <a:gd name="T2" fmla="*/ 2 w 48"/>
                <a:gd name="T3" fmla="*/ 34 h 52"/>
                <a:gd name="T4" fmla="*/ 0 w 48"/>
                <a:gd name="T5" fmla="*/ 22 h 52"/>
                <a:gd name="T6" fmla="*/ 0 w 48"/>
                <a:gd name="T7" fmla="*/ 22 h 52"/>
                <a:gd name="T8" fmla="*/ 2 w 48"/>
                <a:gd name="T9" fmla="*/ 14 h 52"/>
                <a:gd name="T10" fmla="*/ 2 w 48"/>
                <a:gd name="T11" fmla="*/ 14 h 52"/>
                <a:gd name="T12" fmla="*/ 6 w 48"/>
                <a:gd name="T13" fmla="*/ 6 h 52"/>
                <a:gd name="T14" fmla="*/ 6 w 48"/>
                <a:gd name="T15" fmla="*/ 6 h 52"/>
                <a:gd name="T16" fmla="*/ 14 w 48"/>
                <a:gd name="T17" fmla="*/ 2 h 52"/>
                <a:gd name="T18" fmla="*/ 14 w 48"/>
                <a:gd name="T19" fmla="*/ 2 h 52"/>
                <a:gd name="T20" fmla="*/ 24 w 48"/>
                <a:gd name="T21" fmla="*/ 0 h 52"/>
                <a:gd name="T22" fmla="*/ 30 w 48"/>
                <a:gd name="T23" fmla="*/ 2 h 52"/>
                <a:gd name="T24" fmla="*/ 30 w 48"/>
                <a:gd name="T25" fmla="*/ 2 h 52"/>
                <a:gd name="T26" fmla="*/ 38 w 48"/>
                <a:gd name="T27" fmla="*/ 8 h 52"/>
                <a:gd name="T28" fmla="*/ 42 w 48"/>
                <a:gd name="T29" fmla="*/ 18 h 52"/>
                <a:gd name="T30" fmla="*/ 42 w 48"/>
                <a:gd name="T31" fmla="*/ 18 h 52"/>
                <a:gd name="T32" fmla="*/ 44 w 48"/>
                <a:gd name="T33" fmla="*/ 20 h 52"/>
                <a:gd name="T34" fmla="*/ 44 w 48"/>
                <a:gd name="T35" fmla="*/ 20 h 52"/>
                <a:gd name="T36" fmla="*/ 44 w 48"/>
                <a:gd name="T37" fmla="*/ 20 h 52"/>
                <a:gd name="T38" fmla="*/ 12 w 48"/>
                <a:gd name="T39" fmla="*/ 32 h 52"/>
                <a:gd name="T40" fmla="*/ 12 w 48"/>
                <a:gd name="T41" fmla="*/ 32 h 52"/>
                <a:gd name="T42" fmla="*/ 16 w 48"/>
                <a:gd name="T43" fmla="*/ 38 h 52"/>
                <a:gd name="T44" fmla="*/ 20 w 48"/>
                <a:gd name="T45" fmla="*/ 42 h 52"/>
                <a:gd name="T46" fmla="*/ 20 w 48"/>
                <a:gd name="T47" fmla="*/ 42 h 52"/>
                <a:gd name="T48" fmla="*/ 26 w 48"/>
                <a:gd name="T49" fmla="*/ 44 h 52"/>
                <a:gd name="T50" fmla="*/ 34 w 48"/>
                <a:gd name="T51" fmla="*/ 42 h 52"/>
                <a:gd name="T52" fmla="*/ 34 w 48"/>
                <a:gd name="T53" fmla="*/ 42 h 52"/>
                <a:gd name="T54" fmla="*/ 40 w 48"/>
                <a:gd name="T55" fmla="*/ 38 h 52"/>
                <a:gd name="T56" fmla="*/ 40 w 48"/>
                <a:gd name="T57" fmla="*/ 38 h 52"/>
                <a:gd name="T58" fmla="*/ 44 w 48"/>
                <a:gd name="T59" fmla="*/ 34 h 52"/>
                <a:gd name="T60" fmla="*/ 48 w 48"/>
                <a:gd name="T61" fmla="*/ 42 h 52"/>
                <a:gd name="T62" fmla="*/ 48 w 48"/>
                <a:gd name="T63" fmla="*/ 42 h 52"/>
                <a:gd name="T64" fmla="*/ 44 w 48"/>
                <a:gd name="T65" fmla="*/ 46 h 52"/>
                <a:gd name="T66" fmla="*/ 44 w 48"/>
                <a:gd name="T67" fmla="*/ 46 h 52"/>
                <a:gd name="T68" fmla="*/ 36 w 48"/>
                <a:gd name="T69" fmla="*/ 50 h 52"/>
                <a:gd name="T70" fmla="*/ 36 w 48"/>
                <a:gd name="T71" fmla="*/ 50 h 52"/>
                <a:gd name="T72" fmla="*/ 24 w 48"/>
                <a:gd name="T73" fmla="*/ 52 h 52"/>
                <a:gd name="T74" fmla="*/ 24 w 48"/>
                <a:gd name="T75" fmla="*/ 52 h 52"/>
                <a:gd name="T76" fmla="*/ 14 w 48"/>
                <a:gd name="T77" fmla="*/ 50 h 52"/>
                <a:gd name="T78" fmla="*/ 14 w 48"/>
                <a:gd name="T79" fmla="*/ 50 h 52"/>
                <a:gd name="T80" fmla="*/ 8 w 48"/>
                <a:gd name="T81" fmla="*/ 44 h 52"/>
                <a:gd name="T82" fmla="*/ 8 w 48"/>
                <a:gd name="T83" fmla="*/ 44 h 52"/>
                <a:gd name="T84" fmla="*/ 2 w 48"/>
                <a:gd name="T85" fmla="*/ 34 h 52"/>
                <a:gd name="T86" fmla="*/ 2 w 48"/>
                <a:gd name="T87" fmla="*/ 34 h 52"/>
                <a:gd name="T88" fmla="*/ 32 w 48"/>
                <a:gd name="T89" fmla="*/ 18 h 52"/>
                <a:gd name="T90" fmla="*/ 32 w 48"/>
                <a:gd name="T91" fmla="*/ 18 h 52"/>
                <a:gd name="T92" fmla="*/ 30 w 48"/>
                <a:gd name="T93" fmla="*/ 12 h 52"/>
                <a:gd name="T94" fmla="*/ 26 w 48"/>
                <a:gd name="T95" fmla="*/ 10 h 52"/>
                <a:gd name="T96" fmla="*/ 26 w 48"/>
                <a:gd name="T97" fmla="*/ 10 h 52"/>
                <a:gd name="T98" fmla="*/ 22 w 48"/>
                <a:gd name="T99" fmla="*/ 8 h 52"/>
                <a:gd name="T100" fmla="*/ 16 w 48"/>
                <a:gd name="T101" fmla="*/ 8 h 52"/>
                <a:gd name="T102" fmla="*/ 16 w 48"/>
                <a:gd name="T103" fmla="*/ 8 h 52"/>
                <a:gd name="T104" fmla="*/ 12 w 48"/>
                <a:gd name="T105" fmla="*/ 12 h 52"/>
                <a:gd name="T106" fmla="*/ 12 w 48"/>
                <a:gd name="T107" fmla="*/ 12 h 52"/>
                <a:gd name="T108" fmla="*/ 10 w 48"/>
                <a:gd name="T109" fmla="*/ 16 h 52"/>
                <a:gd name="T110" fmla="*/ 10 w 48"/>
                <a:gd name="T111" fmla="*/ 16 h 52"/>
                <a:gd name="T112" fmla="*/ 8 w 48"/>
                <a:gd name="T113" fmla="*/ 22 h 52"/>
                <a:gd name="T114" fmla="*/ 8 w 48"/>
                <a:gd name="T115" fmla="*/ 22 h 52"/>
                <a:gd name="T116" fmla="*/ 10 w 48"/>
                <a:gd name="T117" fmla="*/ 26 h 52"/>
                <a:gd name="T118" fmla="*/ 32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2" y="34"/>
                  </a:moveTo>
                  <a:lnTo>
                    <a:pt x="2" y="3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32" y="18"/>
                  </a:moveTo>
                  <a:lnTo>
                    <a:pt x="32" y="18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1" name="Freeform 12"/>
            <p:cNvSpPr>
              <a:spLocks/>
            </p:cNvSpPr>
            <p:nvPr/>
          </p:nvSpPr>
          <p:spPr bwMode="auto">
            <a:xfrm>
              <a:off x="5618834" y="1089245"/>
              <a:ext cx="198370" cy="255050"/>
            </a:xfrm>
            <a:custGeom>
              <a:avLst/>
              <a:gdLst>
                <a:gd name="T0" fmla="*/ 42 w 42"/>
                <a:gd name="T1" fmla="*/ 0 h 54"/>
                <a:gd name="T2" fmla="*/ 42 w 42"/>
                <a:gd name="T3" fmla="*/ 8 h 54"/>
                <a:gd name="T4" fmla="*/ 26 w 42"/>
                <a:gd name="T5" fmla="*/ 10 h 54"/>
                <a:gd name="T6" fmla="*/ 36 w 42"/>
                <a:gd name="T7" fmla="*/ 52 h 54"/>
                <a:gd name="T8" fmla="*/ 28 w 42"/>
                <a:gd name="T9" fmla="*/ 54 h 54"/>
                <a:gd name="T10" fmla="*/ 18 w 42"/>
                <a:gd name="T11" fmla="*/ 12 h 54"/>
                <a:gd name="T12" fmla="*/ 2 w 42"/>
                <a:gd name="T13" fmla="*/ 16 h 54"/>
                <a:gd name="T14" fmla="*/ 0 w 42"/>
                <a:gd name="T15" fmla="*/ 8 h 54"/>
                <a:gd name="T16" fmla="*/ 42 w 42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54">
                  <a:moveTo>
                    <a:pt x="42" y="0"/>
                  </a:moveTo>
                  <a:lnTo>
                    <a:pt x="42" y="8"/>
                  </a:lnTo>
                  <a:lnTo>
                    <a:pt x="26" y="10"/>
                  </a:lnTo>
                  <a:lnTo>
                    <a:pt x="36" y="52"/>
                  </a:lnTo>
                  <a:lnTo>
                    <a:pt x="28" y="54"/>
                  </a:lnTo>
                  <a:lnTo>
                    <a:pt x="18" y="12"/>
                  </a:lnTo>
                  <a:lnTo>
                    <a:pt x="2" y="16"/>
                  </a:lnTo>
                  <a:lnTo>
                    <a:pt x="0" y="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3" name="Freeform 13"/>
            <p:cNvSpPr>
              <a:spLocks noEditPoints="1"/>
            </p:cNvSpPr>
            <p:nvPr/>
          </p:nvSpPr>
          <p:spPr bwMode="auto">
            <a:xfrm>
              <a:off x="6147820" y="947550"/>
              <a:ext cx="302278" cy="434529"/>
            </a:xfrm>
            <a:custGeom>
              <a:avLst/>
              <a:gdLst>
                <a:gd name="T0" fmla="*/ 26 w 64"/>
                <a:gd name="T1" fmla="*/ 92 h 92"/>
                <a:gd name="T2" fmla="*/ 26 w 64"/>
                <a:gd name="T3" fmla="*/ 74 h 92"/>
                <a:gd name="T4" fmla="*/ 16 w 64"/>
                <a:gd name="T5" fmla="*/ 72 h 92"/>
                <a:gd name="T6" fmla="*/ 8 w 64"/>
                <a:gd name="T7" fmla="*/ 66 h 92"/>
                <a:gd name="T8" fmla="*/ 2 w 64"/>
                <a:gd name="T9" fmla="*/ 58 h 92"/>
                <a:gd name="T10" fmla="*/ 0 w 64"/>
                <a:gd name="T11" fmla="*/ 48 h 92"/>
                <a:gd name="T12" fmla="*/ 2 w 64"/>
                <a:gd name="T13" fmla="*/ 42 h 92"/>
                <a:gd name="T14" fmla="*/ 4 w 64"/>
                <a:gd name="T15" fmla="*/ 38 h 92"/>
                <a:gd name="T16" fmla="*/ 10 w 64"/>
                <a:gd name="T17" fmla="*/ 30 h 92"/>
                <a:gd name="T18" fmla="*/ 20 w 64"/>
                <a:gd name="T19" fmla="*/ 26 h 92"/>
                <a:gd name="T20" fmla="*/ 32 w 64"/>
                <a:gd name="T21" fmla="*/ 2 h 92"/>
                <a:gd name="T22" fmla="*/ 38 w 64"/>
                <a:gd name="T23" fmla="*/ 24 h 92"/>
                <a:gd name="T24" fmla="*/ 48 w 64"/>
                <a:gd name="T25" fmla="*/ 28 h 92"/>
                <a:gd name="T26" fmla="*/ 58 w 64"/>
                <a:gd name="T27" fmla="*/ 32 h 92"/>
                <a:gd name="T28" fmla="*/ 62 w 64"/>
                <a:gd name="T29" fmla="*/ 42 h 92"/>
                <a:gd name="T30" fmla="*/ 64 w 64"/>
                <a:gd name="T31" fmla="*/ 46 h 92"/>
                <a:gd name="T32" fmla="*/ 64 w 64"/>
                <a:gd name="T33" fmla="*/ 52 h 92"/>
                <a:gd name="T34" fmla="*/ 62 w 64"/>
                <a:gd name="T35" fmla="*/ 62 h 92"/>
                <a:gd name="T36" fmla="*/ 56 w 64"/>
                <a:gd name="T37" fmla="*/ 70 h 92"/>
                <a:gd name="T38" fmla="*/ 46 w 64"/>
                <a:gd name="T39" fmla="*/ 74 h 92"/>
                <a:gd name="T40" fmla="*/ 36 w 64"/>
                <a:gd name="T41" fmla="*/ 76 h 92"/>
                <a:gd name="T42" fmla="*/ 10 w 64"/>
                <a:gd name="T43" fmla="*/ 48 h 92"/>
                <a:gd name="T44" fmla="*/ 10 w 64"/>
                <a:gd name="T45" fmla="*/ 56 h 92"/>
                <a:gd name="T46" fmla="*/ 14 w 64"/>
                <a:gd name="T47" fmla="*/ 62 h 92"/>
                <a:gd name="T48" fmla="*/ 20 w 64"/>
                <a:gd name="T49" fmla="*/ 66 h 92"/>
                <a:gd name="T50" fmla="*/ 28 w 64"/>
                <a:gd name="T51" fmla="*/ 68 h 92"/>
                <a:gd name="T52" fmla="*/ 30 w 64"/>
                <a:gd name="T53" fmla="*/ 32 h 92"/>
                <a:gd name="T54" fmla="*/ 22 w 64"/>
                <a:gd name="T55" fmla="*/ 32 h 92"/>
                <a:gd name="T56" fmla="*/ 16 w 64"/>
                <a:gd name="T57" fmla="*/ 36 h 92"/>
                <a:gd name="T58" fmla="*/ 12 w 64"/>
                <a:gd name="T59" fmla="*/ 42 h 92"/>
                <a:gd name="T60" fmla="*/ 10 w 64"/>
                <a:gd name="T61" fmla="*/ 48 h 92"/>
                <a:gd name="T62" fmla="*/ 36 w 64"/>
                <a:gd name="T63" fmla="*/ 68 h 92"/>
                <a:gd name="T64" fmla="*/ 44 w 64"/>
                <a:gd name="T65" fmla="*/ 68 h 92"/>
                <a:gd name="T66" fmla="*/ 50 w 64"/>
                <a:gd name="T67" fmla="*/ 64 h 92"/>
                <a:gd name="T68" fmla="*/ 54 w 64"/>
                <a:gd name="T69" fmla="*/ 58 h 92"/>
                <a:gd name="T70" fmla="*/ 56 w 64"/>
                <a:gd name="T71" fmla="*/ 52 h 92"/>
                <a:gd name="T72" fmla="*/ 54 w 64"/>
                <a:gd name="T73" fmla="*/ 44 h 92"/>
                <a:gd name="T74" fmla="*/ 50 w 64"/>
                <a:gd name="T75" fmla="*/ 38 h 92"/>
                <a:gd name="T76" fmla="*/ 46 w 64"/>
                <a:gd name="T77" fmla="*/ 34 h 92"/>
                <a:gd name="T78" fmla="*/ 36 w 64"/>
                <a:gd name="T79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2">
                  <a:moveTo>
                    <a:pt x="34" y="92"/>
                  </a:moveTo>
                  <a:lnTo>
                    <a:pt x="26" y="9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30" y="24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8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36" y="76"/>
                  </a:lnTo>
                  <a:lnTo>
                    <a:pt x="34" y="92"/>
                  </a:lnTo>
                  <a:close/>
                  <a:moveTo>
                    <a:pt x="10" y="48"/>
                  </a:moveTo>
                  <a:lnTo>
                    <a:pt x="10" y="48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8" y="6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10" y="48"/>
                  </a:lnTo>
                  <a:close/>
                  <a:moveTo>
                    <a:pt x="36" y="68"/>
                  </a:moveTo>
                  <a:lnTo>
                    <a:pt x="36" y="68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8" y="32"/>
                  </a:lnTo>
                  <a:lnTo>
                    <a:pt x="36" y="6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4" name="Freeform 14"/>
            <p:cNvSpPr>
              <a:spLocks/>
            </p:cNvSpPr>
            <p:nvPr/>
          </p:nvSpPr>
          <p:spPr bwMode="auto">
            <a:xfrm>
              <a:off x="6572898" y="1108137"/>
              <a:ext cx="245601" cy="273942"/>
            </a:xfrm>
            <a:custGeom>
              <a:avLst/>
              <a:gdLst>
                <a:gd name="T0" fmla="*/ 52 w 52"/>
                <a:gd name="T1" fmla="*/ 10 h 58"/>
                <a:gd name="T2" fmla="*/ 40 w 52"/>
                <a:gd name="T3" fmla="*/ 58 h 58"/>
                <a:gd name="T4" fmla="*/ 32 w 52"/>
                <a:gd name="T5" fmla="*/ 56 h 58"/>
                <a:gd name="T6" fmla="*/ 42 w 52"/>
                <a:gd name="T7" fmla="*/ 20 h 58"/>
                <a:gd name="T8" fmla="*/ 42 w 52"/>
                <a:gd name="T9" fmla="*/ 20 h 58"/>
                <a:gd name="T10" fmla="*/ 34 w 52"/>
                <a:gd name="T11" fmla="*/ 26 h 58"/>
                <a:gd name="T12" fmla="*/ 34 w 52"/>
                <a:gd name="T13" fmla="*/ 26 h 58"/>
                <a:gd name="T14" fmla="*/ 24 w 52"/>
                <a:gd name="T15" fmla="*/ 34 h 58"/>
                <a:gd name="T16" fmla="*/ 24 w 52"/>
                <a:gd name="T17" fmla="*/ 34 h 58"/>
                <a:gd name="T18" fmla="*/ 14 w 52"/>
                <a:gd name="T19" fmla="*/ 42 h 58"/>
                <a:gd name="T20" fmla="*/ 14 w 52"/>
                <a:gd name="T21" fmla="*/ 42 h 58"/>
                <a:gd name="T22" fmla="*/ 8 w 52"/>
                <a:gd name="T23" fmla="*/ 50 h 58"/>
                <a:gd name="T24" fmla="*/ 0 w 52"/>
                <a:gd name="T25" fmla="*/ 48 h 58"/>
                <a:gd name="T26" fmla="*/ 12 w 52"/>
                <a:gd name="T27" fmla="*/ 0 h 58"/>
                <a:gd name="T28" fmla="*/ 20 w 52"/>
                <a:gd name="T29" fmla="*/ 2 h 58"/>
                <a:gd name="T30" fmla="*/ 12 w 52"/>
                <a:gd name="T31" fmla="*/ 36 h 58"/>
                <a:gd name="T32" fmla="*/ 12 w 52"/>
                <a:gd name="T33" fmla="*/ 36 h 58"/>
                <a:gd name="T34" fmla="*/ 20 w 52"/>
                <a:gd name="T35" fmla="*/ 30 h 58"/>
                <a:gd name="T36" fmla="*/ 20 w 52"/>
                <a:gd name="T37" fmla="*/ 30 h 58"/>
                <a:gd name="T38" fmla="*/ 28 w 52"/>
                <a:gd name="T39" fmla="*/ 22 h 58"/>
                <a:gd name="T40" fmla="*/ 28 w 52"/>
                <a:gd name="T41" fmla="*/ 22 h 58"/>
                <a:gd name="T42" fmla="*/ 38 w 52"/>
                <a:gd name="T43" fmla="*/ 14 h 58"/>
                <a:gd name="T44" fmla="*/ 38 w 52"/>
                <a:gd name="T45" fmla="*/ 14 h 58"/>
                <a:gd name="T46" fmla="*/ 46 w 52"/>
                <a:gd name="T47" fmla="*/ 8 h 58"/>
                <a:gd name="T48" fmla="*/ 52 w 52"/>
                <a:gd name="T4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58">
                  <a:moveTo>
                    <a:pt x="52" y="10"/>
                  </a:moveTo>
                  <a:lnTo>
                    <a:pt x="40" y="58"/>
                  </a:lnTo>
                  <a:lnTo>
                    <a:pt x="32" y="5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8" y="50"/>
                  </a:lnTo>
                  <a:lnTo>
                    <a:pt x="0" y="48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6" y="8"/>
                  </a:lnTo>
                  <a:lnTo>
                    <a:pt x="52" y="1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5" name="Freeform 15"/>
            <p:cNvSpPr>
              <a:spLocks/>
            </p:cNvSpPr>
            <p:nvPr/>
          </p:nvSpPr>
          <p:spPr bwMode="auto">
            <a:xfrm>
              <a:off x="6894069" y="1221493"/>
              <a:ext cx="273939" cy="292835"/>
            </a:xfrm>
            <a:custGeom>
              <a:avLst/>
              <a:gdLst>
                <a:gd name="T0" fmla="*/ 38 w 58"/>
                <a:gd name="T1" fmla="*/ 62 h 62"/>
                <a:gd name="T2" fmla="*/ 30 w 58"/>
                <a:gd name="T3" fmla="*/ 58 h 62"/>
                <a:gd name="T4" fmla="*/ 38 w 58"/>
                <a:gd name="T5" fmla="*/ 38 h 62"/>
                <a:gd name="T6" fmla="*/ 18 w 58"/>
                <a:gd name="T7" fmla="*/ 28 h 62"/>
                <a:gd name="T8" fmla="*/ 8 w 58"/>
                <a:gd name="T9" fmla="*/ 48 h 62"/>
                <a:gd name="T10" fmla="*/ 0 w 58"/>
                <a:gd name="T11" fmla="*/ 46 h 62"/>
                <a:gd name="T12" fmla="*/ 22 w 58"/>
                <a:gd name="T13" fmla="*/ 0 h 62"/>
                <a:gd name="T14" fmla="*/ 30 w 58"/>
                <a:gd name="T15" fmla="*/ 4 h 62"/>
                <a:gd name="T16" fmla="*/ 20 w 58"/>
                <a:gd name="T17" fmla="*/ 22 h 62"/>
                <a:gd name="T18" fmla="*/ 42 w 58"/>
                <a:gd name="T19" fmla="*/ 32 h 62"/>
                <a:gd name="T20" fmla="*/ 50 w 58"/>
                <a:gd name="T21" fmla="*/ 14 h 62"/>
                <a:gd name="T22" fmla="*/ 58 w 58"/>
                <a:gd name="T23" fmla="*/ 18 h 62"/>
                <a:gd name="T24" fmla="*/ 38 w 58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2">
                  <a:moveTo>
                    <a:pt x="38" y="62"/>
                  </a:moveTo>
                  <a:lnTo>
                    <a:pt x="30" y="58"/>
                  </a:lnTo>
                  <a:lnTo>
                    <a:pt x="38" y="38"/>
                  </a:lnTo>
                  <a:lnTo>
                    <a:pt x="18" y="28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2" y="0"/>
                  </a:lnTo>
                  <a:lnTo>
                    <a:pt x="30" y="4"/>
                  </a:lnTo>
                  <a:lnTo>
                    <a:pt x="20" y="22"/>
                  </a:lnTo>
                  <a:lnTo>
                    <a:pt x="42" y="32"/>
                  </a:lnTo>
                  <a:lnTo>
                    <a:pt x="50" y="14"/>
                  </a:lnTo>
                  <a:lnTo>
                    <a:pt x="58" y="18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6" name="Freeform 16"/>
            <p:cNvSpPr>
              <a:spLocks noEditPoints="1"/>
            </p:cNvSpPr>
            <p:nvPr/>
          </p:nvSpPr>
          <p:spPr bwMode="auto">
            <a:xfrm>
              <a:off x="7205793" y="1400972"/>
              <a:ext cx="236155" cy="273942"/>
            </a:xfrm>
            <a:custGeom>
              <a:avLst/>
              <a:gdLst>
                <a:gd name="T0" fmla="*/ 40 w 50"/>
                <a:gd name="T1" fmla="*/ 6 h 58"/>
                <a:gd name="T2" fmla="*/ 46 w 50"/>
                <a:gd name="T3" fmla="*/ 12 h 58"/>
                <a:gd name="T4" fmla="*/ 50 w 50"/>
                <a:gd name="T5" fmla="*/ 20 h 58"/>
                <a:gd name="T6" fmla="*/ 48 w 50"/>
                <a:gd name="T7" fmla="*/ 26 h 58"/>
                <a:gd name="T8" fmla="*/ 28 w 50"/>
                <a:gd name="T9" fmla="*/ 58 h 58"/>
                <a:gd name="T10" fmla="*/ 24 w 50"/>
                <a:gd name="T11" fmla="*/ 58 h 58"/>
                <a:gd name="T12" fmla="*/ 20 w 50"/>
                <a:gd name="T13" fmla="*/ 56 h 58"/>
                <a:gd name="T14" fmla="*/ 16 w 50"/>
                <a:gd name="T15" fmla="*/ 52 h 58"/>
                <a:gd name="T16" fmla="*/ 10 w 50"/>
                <a:gd name="T17" fmla="*/ 50 h 58"/>
                <a:gd name="T18" fmla="*/ 4 w 50"/>
                <a:gd name="T19" fmla="*/ 44 h 58"/>
                <a:gd name="T20" fmla="*/ 0 w 50"/>
                <a:gd name="T21" fmla="*/ 38 h 58"/>
                <a:gd name="T22" fmla="*/ 0 w 50"/>
                <a:gd name="T23" fmla="*/ 32 h 58"/>
                <a:gd name="T24" fmla="*/ 4 w 50"/>
                <a:gd name="T25" fmla="*/ 26 h 58"/>
                <a:gd name="T26" fmla="*/ 8 w 50"/>
                <a:gd name="T27" fmla="*/ 20 h 58"/>
                <a:gd name="T28" fmla="*/ 16 w 50"/>
                <a:gd name="T29" fmla="*/ 20 h 58"/>
                <a:gd name="T30" fmla="*/ 22 w 50"/>
                <a:gd name="T31" fmla="*/ 20 h 58"/>
                <a:gd name="T32" fmla="*/ 30 w 50"/>
                <a:gd name="T33" fmla="*/ 24 h 58"/>
                <a:gd name="T34" fmla="*/ 32 w 50"/>
                <a:gd name="T35" fmla="*/ 26 h 58"/>
                <a:gd name="T36" fmla="*/ 34 w 50"/>
                <a:gd name="T37" fmla="*/ 28 h 58"/>
                <a:gd name="T38" fmla="*/ 36 w 50"/>
                <a:gd name="T39" fmla="*/ 30 h 58"/>
                <a:gd name="T40" fmla="*/ 36 w 50"/>
                <a:gd name="T41" fmla="*/ 30 h 58"/>
                <a:gd name="T42" fmla="*/ 38 w 50"/>
                <a:gd name="T43" fmla="*/ 28 h 58"/>
                <a:gd name="T44" fmla="*/ 40 w 50"/>
                <a:gd name="T45" fmla="*/ 24 h 58"/>
                <a:gd name="T46" fmla="*/ 40 w 50"/>
                <a:gd name="T47" fmla="*/ 20 h 58"/>
                <a:gd name="T48" fmla="*/ 40 w 50"/>
                <a:gd name="T49" fmla="*/ 16 h 58"/>
                <a:gd name="T50" fmla="*/ 36 w 50"/>
                <a:gd name="T51" fmla="*/ 12 h 58"/>
                <a:gd name="T52" fmla="*/ 28 w 50"/>
                <a:gd name="T53" fmla="*/ 8 h 58"/>
                <a:gd name="T54" fmla="*/ 26 w 50"/>
                <a:gd name="T55" fmla="*/ 0 h 58"/>
                <a:gd name="T56" fmla="*/ 32 w 50"/>
                <a:gd name="T57" fmla="*/ 2 h 58"/>
                <a:gd name="T58" fmla="*/ 40 w 50"/>
                <a:gd name="T59" fmla="*/ 6 h 58"/>
                <a:gd name="T60" fmla="*/ 16 w 50"/>
                <a:gd name="T61" fmla="*/ 44 h 58"/>
                <a:gd name="T62" fmla="*/ 20 w 50"/>
                <a:gd name="T63" fmla="*/ 46 h 58"/>
                <a:gd name="T64" fmla="*/ 24 w 50"/>
                <a:gd name="T65" fmla="*/ 48 h 58"/>
                <a:gd name="T66" fmla="*/ 32 w 50"/>
                <a:gd name="T67" fmla="*/ 36 h 58"/>
                <a:gd name="T68" fmla="*/ 30 w 50"/>
                <a:gd name="T69" fmla="*/ 34 h 58"/>
                <a:gd name="T70" fmla="*/ 26 w 50"/>
                <a:gd name="T71" fmla="*/ 30 h 58"/>
                <a:gd name="T72" fmla="*/ 22 w 50"/>
                <a:gd name="T73" fmla="*/ 28 h 58"/>
                <a:gd name="T74" fmla="*/ 18 w 50"/>
                <a:gd name="T75" fmla="*/ 28 h 58"/>
                <a:gd name="T76" fmla="*/ 14 w 50"/>
                <a:gd name="T77" fmla="*/ 28 h 58"/>
                <a:gd name="T78" fmla="*/ 10 w 50"/>
                <a:gd name="T79" fmla="*/ 30 h 58"/>
                <a:gd name="T80" fmla="*/ 10 w 50"/>
                <a:gd name="T81" fmla="*/ 38 h 58"/>
                <a:gd name="T82" fmla="*/ 16 w 50"/>
                <a:gd name="T83" fmla="*/ 4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" h="58">
                  <a:moveTo>
                    <a:pt x="40" y="6"/>
                  </a:moveTo>
                  <a:lnTo>
                    <a:pt x="40" y="6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4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4" y="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6"/>
                  </a:lnTo>
                  <a:lnTo>
                    <a:pt x="40" y="6"/>
                  </a:lnTo>
                  <a:close/>
                  <a:moveTo>
                    <a:pt x="16" y="44"/>
                  </a:moveTo>
                  <a:lnTo>
                    <a:pt x="16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4" y="48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6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7" name="Freeform 17"/>
            <p:cNvSpPr>
              <a:spLocks/>
            </p:cNvSpPr>
            <p:nvPr/>
          </p:nvSpPr>
          <p:spPr bwMode="auto">
            <a:xfrm>
              <a:off x="7441947" y="1599344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4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6 h 64"/>
                <a:gd name="T12" fmla="*/ 34 w 64"/>
                <a:gd name="T13" fmla="*/ 0 h 64"/>
                <a:gd name="T14" fmla="*/ 42 w 64"/>
                <a:gd name="T15" fmla="*/ 6 h 64"/>
                <a:gd name="T16" fmla="*/ 28 w 64"/>
                <a:gd name="T17" fmla="*/ 22 h 64"/>
                <a:gd name="T18" fmla="*/ 44 w 64"/>
                <a:gd name="T19" fmla="*/ 38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4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8" y="22"/>
                  </a:lnTo>
                  <a:lnTo>
                    <a:pt x="44" y="38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8" name="Freeform 18"/>
            <p:cNvSpPr>
              <a:spLocks/>
            </p:cNvSpPr>
            <p:nvPr/>
          </p:nvSpPr>
          <p:spPr bwMode="auto">
            <a:xfrm>
              <a:off x="7706440" y="1901625"/>
              <a:ext cx="245601" cy="245603"/>
            </a:xfrm>
            <a:custGeom>
              <a:avLst/>
              <a:gdLst>
                <a:gd name="T0" fmla="*/ 6 w 52"/>
                <a:gd name="T1" fmla="*/ 42 h 52"/>
                <a:gd name="T2" fmla="*/ 6 w 52"/>
                <a:gd name="T3" fmla="*/ 42 h 52"/>
                <a:gd name="T4" fmla="*/ 0 w 52"/>
                <a:gd name="T5" fmla="*/ 32 h 52"/>
                <a:gd name="T6" fmla="*/ 0 w 52"/>
                <a:gd name="T7" fmla="*/ 32 h 52"/>
                <a:gd name="T8" fmla="*/ 0 w 52"/>
                <a:gd name="T9" fmla="*/ 22 h 52"/>
                <a:gd name="T10" fmla="*/ 0 w 52"/>
                <a:gd name="T11" fmla="*/ 22 h 52"/>
                <a:gd name="T12" fmla="*/ 4 w 52"/>
                <a:gd name="T13" fmla="*/ 14 h 52"/>
                <a:gd name="T14" fmla="*/ 4 w 52"/>
                <a:gd name="T15" fmla="*/ 14 h 52"/>
                <a:gd name="T16" fmla="*/ 12 w 52"/>
                <a:gd name="T17" fmla="*/ 6 h 52"/>
                <a:gd name="T18" fmla="*/ 12 w 52"/>
                <a:gd name="T19" fmla="*/ 6 h 52"/>
                <a:gd name="T20" fmla="*/ 22 w 52"/>
                <a:gd name="T21" fmla="*/ 2 h 52"/>
                <a:gd name="T22" fmla="*/ 22 w 52"/>
                <a:gd name="T23" fmla="*/ 2 h 52"/>
                <a:gd name="T24" fmla="*/ 30 w 52"/>
                <a:gd name="T25" fmla="*/ 0 h 52"/>
                <a:gd name="T26" fmla="*/ 30 w 52"/>
                <a:gd name="T27" fmla="*/ 0 h 52"/>
                <a:gd name="T28" fmla="*/ 40 w 52"/>
                <a:gd name="T29" fmla="*/ 4 h 52"/>
                <a:gd name="T30" fmla="*/ 40 w 52"/>
                <a:gd name="T31" fmla="*/ 4 h 52"/>
                <a:gd name="T32" fmla="*/ 48 w 52"/>
                <a:gd name="T33" fmla="*/ 10 h 52"/>
                <a:gd name="T34" fmla="*/ 48 w 52"/>
                <a:gd name="T35" fmla="*/ 10 h 52"/>
                <a:gd name="T36" fmla="*/ 50 w 52"/>
                <a:gd name="T37" fmla="*/ 16 h 52"/>
                <a:gd name="T38" fmla="*/ 50 w 52"/>
                <a:gd name="T39" fmla="*/ 16 h 52"/>
                <a:gd name="T40" fmla="*/ 52 w 52"/>
                <a:gd name="T41" fmla="*/ 22 h 52"/>
                <a:gd name="T42" fmla="*/ 46 w 52"/>
                <a:gd name="T43" fmla="*/ 26 h 52"/>
                <a:gd name="T44" fmla="*/ 46 w 52"/>
                <a:gd name="T45" fmla="*/ 26 h 52"/>
                <a:gd name="T46" fmla="*/ 44 w 52"/>
                <a:gd name="T47" fmla="*/ 20 h 52"/>
                <a:gd name="T48" fmla="*/ 44 w 52"/>
                <a:gd name="T49" fmla="*/ 20 h 52"/>
                <a:gd name="T50" fmla="*/ 42 w 52"/>
                <a:gd name="T51" fmla="*/ 16 h 52"/>
                <a:gd name="T52" fmla="*/ 42 w 52"/>
                <a:gd name="T53" fmla="*/ 16 h 52"/>
                <a:gd name="T54" fmla="*/ 36 w 52"/>
                <a:gd name="T55" fmla="*/ 10 h 52"/>
                <a:gd name="T56" fmla="*/ 30 w 52"/>
                <a:gd name="T57" fmla="*/ 10 h 52"/>
                <a:gd name="T58" fmla="*/ 30 w 52"/>
                <a:gd name="T59" fmla="*/ 10 h 52"/>
                <a:gd name="T60" fmla="*/ 24 w 52"/>
                <a:gd name="T61" fmla="*/ 10 h 52"/>
                <a:gd name="T62" fmla="*/ 18 w 52"/>
                <a:gd name="T63" fmla="*/ 14 h 52"/>
                <a:gd name="T64" fmla="*/ 18 w 52"/>
                <a:gd name="T65" fmla="*/ 14 h 52"/>
                <a:gd name="T66" fmla="*/ 12 w 52"/>
                <a:gd name="T67" fmla="*/ 20 h 52"/>
                <a:gd name="T68" fmla="*/ 12 w 52"/>
                <a:gd name="T69" fmla="*/ 20 h 52"/>
                <a:gd name="T70" fmla="*/ 8 w 52"/>
                <a:gd name="T71" fmla="*/ 26 h 52"/>
                <a:gd name="T72" fmla="*/ 8 w 52"/>
                <a:gd name="T73" fmla="*/ 26 h 52"/>
                <a:gd name="T74" fmla="*/ 10 w 52"/>
                <a:gd name="T75" fmla="*/ 32 h 52"/>
                <a:gd name="T76" fmla="*/ 10 w 52"/>
                <a:gd name="T77" fmla="*/ 32 h 52"/>
                <a:gd name="T78" fmla="*/ 12 w 52"/>
                <a:gd name="T79" fmla="*/ 38 h 52"/>
                <a:gd name="T80" fmla="*/ 12 w 52"/>
                <a:gd name="T81" fmla="*/ 38 h 52"/>
                <a:gd name="T82" fmla="*/ 16 w 52"/>
                <a:gd name="T83" fmla="*/ 42 h 52"/>
                <a:gd name="T84" fmla="*/ 16 w 52"/>
                <a:gd name="T85" fmla="*/ 42 h 52"/>
                <a:gd name="T86" fmla="*/ 20 w 52"/>
                <a:gd name="T87" fmla="*/ 46 h 52"/>
                <a:gd name="T88" fmla="*/ 16 w 52"/>
                <a:gd name="T89" fmla="*/ 52 h 52"/>
                <a:gd name="T90" fmla="*/ 16 w 52"/>
                <a:gd name="T91" fmla="*/ 52 h 52"/>
                <a:gd name="T92" fmla="*/ 14 w 52"/>
                <a:gd name="T93" fmla="*/ 50 h 52"/>
                <a:gd name="T94" fmla="*/ 14 w 52"/>
                <a:gd name="T95" fmla="*/ 50 h 52"/>
                <a:gd name="T96" fmla="*/ 10 w 52"/>
                <a:gd name="T97" fmla="*/ 48 h 52"/>
                <a:gd name="T98" fmla="*/ 10 w 52"/>
                <a:gd name="T99" fmla="*/ 48 h 52"/>
                <a:gd name="T100" fmla="*/ 8 w 52"/>
                <a:gd name="T101" fmla="*/ 46 h 52"/>
                <a:gd name="T102" fmla="*/ 8 w 52"/>
                <a:gd name="T103" fmla="*/ 46 h 52"/>
                <a:gd name="T104" fmla="*/ 6 w 52"/>
                <a:gd name="T105" fmla="*/ 42 h 52"/>
                <a:gd name="T106" fmla="*/ 6 w 52"/>
                <a:gd name="T10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" h="52">
                  <a:moveTo>
                    <a:pt x="6" y="42"/>
                  </a:moveTo>
                  <a:lnTo>
                    <a:pt x="6" y="4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9" name="Freeform 19"/>
            <p:cNvSpPr>
              <a:spLocks noEditPoints="1"/>
            </p:cNvSpPr>
            <p:nvPr/>
          </p:nvSpPr>
          <p:spPr bwMode="auto">
            <a:xfrm>
              <a:off x="7857579" y="2156675"/>
              <a:ext cx="245601" cy="226711"/>
            </a:xfrm>
            <a:custGeom>
              <a:avLst/>
              <a:gdLst>
                <a:gd name="T0" fmla="*/ 38 w 52"/>
                <a:gd name="T1" fmla="*/ 46 h 48"/>
                <a:gd name="T2" fmla="*/ 38 w 52"/>
                <a:gd name="T3" fmla="*/ 46 h 48"/>
                <a:gd name="T4" fmla="*/ 28 w 52"/>
                <a:gd name="T5" fmla="*/ 48 h 48"/>
                <a:gd name="T6" fmla="*/ 28 w 52"/>
                <a:gd name="T7" fmla="*/ 48 h 48"/>
                <a:gd name="T8" fmla="*/ 18 w 52"/>
                <a:gd name="T9" fmla="*/ 48 h 48"/>
                <a:gd name="T10" fmla="*/ 18 w 52"/>
                <a:gd name="T11" fmla="*/ 48 h 48"/>
                <a:gd name="T12" fmla="*/ 10 w 52"/>
                <a:gd name="T13" fmla="*/ 44 h 48"/>
                <a:gd name="T14" fmla="*/ 10 w 52"/>
                <a:gd name="T15" fmla="*/ 44 h 48"/>
                <a:gd name="T16" fmla="*/ 4 w 52"/>
                <a:gd name="T17" fmla="*/ 36 h 48"/>
                <a:gd name="T18" fmla="*/ 4 w 52"/>
                <a:gd name="T19" fmla="*/ 36 h 48"/>
                <a:gd name="T20" fmla="*/ 0 w 52"/>
                <a:gd name="T21" fmla="*/ 28 h 48"/>
                <a:gd name="T22" fmla="*/ 0 w 52"/>
                <a:gd name="T23" fmla="*/ 28 h 48"/>
                <a:gd name="T24" fmla="*/ 2 w 52"/>
                <a:gd name="T25" fmla="*/ 18 h 48"/>
                <a:gd name="T26" fmla="*/ 2 w 52"/>
                <a:gd name="T27" fmla="*/ 18 h 48"/>
                <a:gd name="T28" fmla="*/ 8 w 52"/>
                <a:gd name="T29" fmla="*/ 10 h 48"/>
                <a:gd name="T30" fmla="*/ 8 w 52"/>
                <a:gd name="T31" fmla="*/ 10 h 48"/>
                <a:gd name="T32" fmla="*/ 16 w 52"/>
                <a:gd name="T33" fmla="*/ 4 h 48"/>
                <a:gd name="T34" fmla="*/ 16 w 52"/>
                <a:gd name="T35" fmla="*/ 4 h 48"/>
                <a:gd name="T36" fmla="*/ 26 w 52"/>
                <a:gd name="T37" fmla="*/ 0 h 48"/>
                <a:gd name="T38" fmla="*/ 26 w 52"/>
                <a:gd name="T39" fmla="*/ 0 h 48"/>
                <a:gd name="T40" fmla="*/ 36 w 52"/>
                <a:gd name="T41" fmla="*/ 0 h 48"/>
                <a:gd name="T42" fmla="*/ 36 w 52"/>
                <a:gd name="T43" fmla="*/ 0 h 48"/>
                <a:gd name="T44" fmla="*/ 44 w 52"/>
                <a:gd name="T45" fmla="*/ 4 h 48"/>
                <a:gd name="T46" fmla="*/ 44 w 52"/>
                <a:gd name="T47" fmla="*/ 4 h 48"/>
                <a:gd name="T48" fmla="*/ 50 w 52"/>
                <a:gd name="T49" fmla="*/ 12 h 48"/>
                <a:gd name="T50" fmla="*/ 50 w 52"/>
                <a:gd name="T51" fmla="*/ 12 h 48"/>
                <a:gd name="T52" fmla="*/ 52 w 52"/>
                <a:gd name="T53" fmla="*/ 22 h 48"/>
                <a:gd name="T54" fmla="*/ 52 w 52"/>
                <a:gd name="T55" fmla="*/ 22 h 48"/>
                <a:gd name="T56" fmla="*/ 52 w 52"/>
                <a:gd name="T57" fmla="*/ 30 h 48"/>
                <a:gd name="T58" fmla="*/ 52 w 52"/>
                <a:gd name="T59" fmla="*/ 30 h 48"/>
                <a:gd name="T60" fmla="*/ 46 w 52"/>
                <a:gd name="T61" fmla="*/ 38 h 48"/>
                <a:gd name="T62" fmla="*/ 46 w 52"/>
                <a:gd name="T63" fmla="*/ 38 h 48"/>
                <a:gd name="T64" fmla="*/ 38 w 52"/>
                <a:gd name="T65" fmla="*/ 46 h 48"/>
                <a:gd name="T66" fmla="*/ 38 w 52"/>
                <a:gd name="T67" fmla="*/ 46 h 48"/>
                <a:gd name="T68" fmla="*/ 34 w 52"/>
                <a:gd name="T69" fmla="*/ 38 h 48"/>
                <a:gd name="T70" fmla="*/ 34 w 52"/>
                <a:gd name="T71" fmla="*/ 38 h 48"/>
                <a:gd name="T72" fmla="*/ 40 w 52"/>
                <a:gd name="T73" fmla="*/ 32 h 48"/>
                <a:gd name="T74" fmla="*/ 44 w 52"/>
                <a:gd name="T75" fmla="*/ 28 h 48"/>
                <a:gd name="T76" fmla="*/ 44 w 52"/>
                <a:gd name="T77" fmla="*/ 28 h 48"/>
                <a:gd name="T78" fmla="*/ 44 w 52"/>
                <a:gd name="T79" fmla="*/ 22 h 48"/>
                <a:gd name="T80" fmla="*/ 42 w 52"/>
                <a:gd name="T81" fmla="*/ 16 h 48"/>
                <a:gd name="T82" fmla="*/ 42 w 52"/>
                <a:gd name="T83" fmla="*/ 16 h 48"/>
                <a:gd name="T84" fmla="*/ 40 w 52"/>
                <a:gd name="T85" fmla="*/ 12 h 48"/>
                <a:gd name="T86" fmla="*/ 34 w 52"/>
                <a:gd name="T87" fmla="*/ 10 h 48"/>
                <a:gd name="T88" fmla="*/ 34 w 52"/>
                <a:gd name="T89" fmla="*/ 10 h 48"/>
                <a:gd name="T90" fmla="*/ 28 w 52"/>
                <a:gd name="T91" fmla="*/ 10 h 48"/>
                <a:gd name="T92" fmla="*/ 20 w 52"/>
                <a:gd name="T93" fmla="*/ 12 h 48"/>
                <a:gd name="T94" fmla="*/ 20 w 52"/>
                <a:gd name="T95" fmla="*/ 12 h 48"/>
                <a:gd name="T96" fmla="*/ 14 w 52"/>
                <a:gd name="T97" fmla="*/ 16 h 48"/>
                <a:gd name="T98" fmla="*/ 10 w 52"/>
                <a:gd name="T99" fmla="*/ 22 h 48"/>
                <a:gd name="T100" fmla="*/ 10 w 52"/>
                <a:gd name="T101" fmla="*/ 22 h 48"/>
                <a:gd name="T102" fmla="*/ 8 w 52"/>
                <a:gd name="T103" fmla="*/ 28 h 48"/>
                <a:gd name="T104" fmla="*/ 10 w 52"/>
                <a:gd name="T105" fmla="*/ 34 h 48"/>
                <a:gd name="T106" fmla="*/ 10 w 52"/>
                <a:gd name="T107" fmla="*/ 34 h 48"/>
                <a:gd name="T108" fmla="*/ 14 w 52"/>
                <a:gd name="T109" fmla="*/ 38 h 48"/>
                <a:gd name="T110" fmla="*/ 20 w 52"/>
                <a:gd name="T111" fmla="*/ 40 h 48"/>
                <a:gd name="T112" fmla="*/ 20 w 52"/>
                <a:gd name="T113" fmla="*/ 40 h 48"/>
                <a:gd name="T114" fmla="*/ 26 w 52"/>
                <a:gd name="T115" fmla="*/ 40 h 48"/>
                <a:gd name="T116" fmla="*/ 34 w 52"/>
                <a:gd name="T117" fmla="*/ 38 h 48"/>
                <a:gd name="T118" fmla="*/ 34 w 52"/>
                <a:gd name="T119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38" y="46"/>
                  </a:moveTo>
                  <a:lnTo>
                    <a:pt x="38" y="46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6"/>
                  </a:lnTo>
                  <a:lnTo>
                    <a:pt x="38" y="46"/>
                  </a:lnTo>
                  <a:close/>
                  <a:moveTo>
                    <a:pt x="34" y="38"/>
                  </a:moveTo>
                  <a:lnTo>
                    <a:pt x="34" y="38"/>
                  </a:lnTo>
                  <a:lnTo>
                    <a:pt x="40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0" y="12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0"/>
                  </a:lnTo>
                  <a:lnTo>
                    <a:pt x="34" y="38"/>
                  </a:lnTo>
                  <a:lnTo>
                    <a:pt x="34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0" name="Freeform 20"/>
            <p:cNvSpPr>
              <a:spLocks noEditPoints="1"/>
            </p:cNvSpPr>
            <p:nvPr/>
          </p:nvSpPr>
          <p:spPr bwMode="auto">
            <a:xfrm>
              <a:off x="7980380" y="2477849"/>
              <a:ext cx="264493" cy="236157"/>
            </a:xfrm>
            <a:custGeom>
              <a:avLst/>
              <a:gdLst>
                <a:gd name="T0" fmla="*/ 4 w 56"/>
                <a:gd name="T1" fmla="*/ 32 h 50"/>
                <a:gd name="T2" fmla="*/ 2 w 56"/>
                <a:gd name="T3" fmla="*/ 22 h 50"/>
                <a:gd name="T4" fmla="*/ 46 w 56"/>
                <a:gd name="T5" fmla="*/ 0 h 50"/>
                <a:gd name="T6" fmla="*/ 50 w 56"/>
                <a:gd name="T7" fmla="*/ 6 h 50"/>
                <a:gd name="T8" fmla="*/ 54 w 56"/>
                <a:gd name="T9" fmla="*/ 16 h 50"/>
                <a:gd name="T10" fmla="*/ 56 w 56"/>
                <a:gd name="T11" fmla="*/ 24 h 50"/>
                <a:gd name="T12" fmla="*/ 56 w 56"/>
                <a:gd name="T13" fmla="*/ 30 h 50"/>
                <a:gd name="T14" fmla="*/ 54 w 56"/>
                <a:gd name="T15" fmla="*/ 36 h 50"/>
                <a:gd name="T16" fmla="*/ 48 w 56"/>
                <a:gd name="T17" fmla="*/ 40 h 50"/>
                <a:gd name="T18" fmla="*/ 40 w 56"/>
                <a:gd name="T19" fmla="*/ 40 h 50"/>
                <a:gd name="T20" fmla="*/ 36 w 56"/>
                <a:gd name="T21" fmla="*/ 36 h 50"/>
                <a:gd name="T22" fmla="*/ 34 w 56"/>
                <a:gd name="T23" fmla="*/ 44 h 50"/>
                <a:gd name="T24" fmla="*/ 30 w 56"/>
                <a:gd name="T25" fmla="*/ 48 h 50"/>
                <a:gd name="T26" fmla="*/ 26 w 56"/>
                <a:gd name="T27" fmla="*/ 50 h 50"/>
                <a:gd name="T28" fmla="*/ 18 w 56"/>
                <a:gd name="T29" fmla="*/ 50 h 50"/>
                <a:gd name="T30" fmla="*/ 12 w 56"/>
                <a:gd name="T31" fmla="*/ 46 h 50"/>
                <a:gd name="T32" fmla="*/ 8 w 56"/>
                <a:gd name="T33" fmla="*/ 40 h 50"/>
                <a:gd name="T34" fmla="*/ 4 w 56"/>
                <a:gd name="T35" fmla="*/ 32 h 50"/>
                <a:gd name="T36" fmla="*/ 10 w 56"/>
                <a:gd name="T37" fmla="*/ 20 h 50"/>
                <a:gd name="T38" fmla="*/ 10 w 56"/>
                <a:gd name="T39" fmla="*/ 22 h 50"/>
                <a:gd name="T40" fmla="*/ 10 w 56"/>
                <a:gd name="T41" fmla="*/ 24 h 50"/>
                <a:gd name="T42" fmla="*/ 10 w 56"/>
                <a:gd name="T43" fmla="*/ 28 h 50"/>
                <a:gd name="T44" fmla="*/ 12 w 56"/>
                <a:gd name="T45" fmla="*/ 30 h 50"/>
                <a:gd name="T46" fmla="*/ 14 w 56"/>
                <a:gd name="T47" fmla="*/ 36 h 50"/>
                <a:gd name="T48" fmla="*/ 16 w 56"/>
                <a:gd name="T49" fmla="*/ 38 h 50"/>
                <a:gd name="T50" fmla="*/ 20 w 56"/>
                <a:gd name="T51" fmla="*/ 40 h 50"/>
                <a:gd name="T52" fmla="*/ 24 w 56"/>
                <a:gd name="T53" fmla="*/ 40 h 50"/>
                <a:gd name="T54" fmla="*/ 28 w 56"/>
                <a:gd name="T55" fmla="*/ 38 h 50"/>
                <a:gd name="T56" fmla="*/ 28 w 56"/>
                <a:gd name="T57" fmla="*/ 36 h 50"/>
                <a:gd name="T58" fmla="*/ 28 w 56"/>
                <a:gd name="T59" fmla="*/ 30 h 50"/>
                <a:gd name="T60" fmla="*/ 24 w 56"/>
                <a:gd name="T61" fmla="*/ 16 h 50"/>
                <a:gd name="T62" fmla="*/ 34 w 56"/>
                <a:gd name="T63" fmla="*/ 22 h 50"/>
                <a:gd name="T64" fmla="*/ 36 w 56"/>
                <a:gd name="T65" fmla="*/ 28 h 50"/>
                <a:gd name="T66" fmla="*/ 38 w 56"/>
                <a:gd name="T67" fmla="*/ 30 h 50"/>
                <a:gd name="T68" fmla="*/ 40 w 56"/>
                <a:gd name="T69" fmla="*/ 32 h 50"/>
                <a:gd name="T70" fmla="*/ 44 w 56"/>
                <a:gd name="T71" fmla="*/ 32 h 50"/>
                <a:gd name="T72" fmla="*/ 48 w 56"/>
                <a:gd name="T73" fmla="*/ 30 h 50"/>
                <a:gd name="T74" fmla="*/ 48 w 56"/>
                <a:gd name="T75" fmla="*/ 26 h 50"/>
                <a:gd name="T76" fmla="*/ 48 w 56"/>
                <a:gd name="T77" fmla="*/ 22 h 50"/>
                <a:gd name="T78" fmla="*/ 46 w 56"/>
                <a:gd name="T79" fmla="*/ 18 h 50"/>
                <a:gd name="T80" fmla="*/ 46 w 56"/>
                <a:gd name="T81" fmla="*/ 12 h 50"/>
                <a:gd name="T82" fmla="*/ 44 w 56"/>
                <a:gd name="T83" fmla="*/ 10 h 50"/>
                <a:gd name="T84" fmla="*/ 34 w 56"/>
                <a:gd name="T85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50">
                  <a:moveTo>
                    <a:pt x="4" y="32"/>
                  </a:moveTo>
                  <a:lnTo>
                    <a:pt x="4" y="3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16"/>
                  </a:lnTo>
                  <a:lnTo>
                    <a:pt x="10" y="2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0" y="14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1" name="Freeform 21"/>
            <p:cNvSpPr>
              <a:spLocks/>
            </p:cNvSpPr>
            <p:nvPr/>
          </p:nvSpPr>
          <p:spPr bwMode="auto">
            <a:xfrm>
              <a:off x="3984644" y="3441370"/>
              <a:ext cx="358955" cy="273942"/>
            </a:xfrm>
            <a:custGeom>
              <a:avLst/>
              <a:gdLst>
                <a:gd name="T0" fmla="*/ 64 w 76"/>
                <a:gd name="T1" fmla="*/ 20 h 58"/>
                <a:gd name="T2" fmla="*/ 64 w 76"/>
                <a:gd name="T3" fmla="*/ 20 h 58"/>
                <a:gd name="T4" fmla="*/ 52 w 76"/>
                <a:gd name="T5" fmla="*/ 22 h 58"/>
                <a:gd name="T6" fmla="*/ 52 w 76"/>
                <a:gd name="T7" fmla="*/ 22 h 58"/>
                <a:gd name="T8" fmla="*/ 44 w 76"/>
                <a:gd name="T9" fmla="*/ 22 h 58"/>
                <a:gd name="T10" fmla="*/ 44 w 76"/>
                <a:gd name="T11" fmla="*/ 22 h 58"/>
                <a:gd name="T12" fmla="*/ 34 w 76"/>
                <a:gd name="T13" fmla="*/ 22 h 58"/>
                <a:gd name="T14" fmla="*/ 34 w 76"/>
                <a:gd name="T15" fmla="*/ 22 h 58"/>
                <a:gd name="T16" fmla="*/ 24 w 76"/>
                <a:gd name="T17" fmla="*/ 22 h 58"/>
                <a:gd name="T18" fmla="*/ 24 w 76"/>
                <a:gd name="T19" fmla="*/ 22 h 58"/>
                <a:gd name="T20" fmla="*/ 16 w 76"/>
                <a:gd name="T21" fmla="*/ 20 h 58"/>
                <a:gd name="T22" fmla="*/ 16 w 76"/>
                <a:gd name="T23" fmla="*/ 20 h 58"/>
                <a:gd name="T24" fmla="*/ 8 w 76"/>
                <a:gd name="T25" fmla="*/ 16 h 58"/>
                <a:gd name="T26" fmla="*/ 8 w 76"/>
                <a:gd name="T27" fmla="*/ 16 h 58"/>
                <a:gd name="T28" fmla="*/ 4 w 76"/>
                <a:gd name="T29" fmla="*/ 10 h 58"/>
                <a:gd name="T30" fmla="*/ 4 w 76"/>
                <a:gd name="T31" fmla="*/ 10 h 58"/>
                <a:gd name="T32" fmla="*/ 0 w 76"/>
                <a:gd name="T33" fmla="*/ 2 h 58"/>
                <a:gd name="T34" fmla="*/ 8 w 76"/>
                <a:gd name="T35" fmla="*/ 0 h 58"/>
                <a:gd name="T36" fmla="*/ 8 w 76"/>
                <a:gd name="T37" fmla="*/ 0 h 58"/>
                <a:gd name="T38" fmla="*/ 10 w 76"/>
                <a:gd name="T39" fmla="*/ 4 h 58"/>
                <a:gd name="T40" fmla="*/ 14 w 76"/>
                <a:gd name="T41" fmla="*/ 8 h 58"/>
                <a:gd name="T42" fmla="*/ 14 w 76"/>
                <a:gd name="T43" fmla="*/ 8 h 58"/>
                <a:gd name="T44" fmla="*/ 18 w 76"/>
                <a:gd name="T45" fmla="*/ 12 h 58"/>
                <a:gd name="T46" fmla="*/ 24 w 76"/>
                <a:gd name="T47" fmla="*/ 14 h 58"/>
                <a:gd name="T48" fmla="*/ 24 w 76"/>
                <a:gd name="T49" fmla="*/ 14 h 58"/>
                <a:gd name="T50" fmla="*/ 34 w 76"/>
                <a:gd name="T51" fmla="*/ 14 h 58"/>
                <a:gd name="T52" fmla="*/ 44 w 76"/>
                <a:gd name="T53" fmla="*/ 14 h 58"/>
                <a:gd name="T54" fmla="*/ 44 w 76"/>
                <a:gd name="T55" fmla="*/ 14 h 58"/>
                <a:gd name="T56" fmla="*/ 70 w 76"/>
                <a:gd name="T57" fmla="*/ 10 h 58"/>
                <a:gd name="T58" fmla="*/ 76 w 76"/>
                <a:gd name="T59" fmla="*/ 46 h 58"/>
                <a:gd name="T60" fmla="*/ 10 w 76"/>
                <a:gd name="T61" fmla="*/ 58 h 58"/>
                <a:gd name="T62" fmla="*/ 8 w 76"/>
                <a:gd name="T63" fmla="*/ 48 h 58"/>
                <a:gd name="T64" fmla="*/ 66 w 76"/>
                <a:gd name="T65" fmla="*/ 38 h 58"/>
                <a:gd name="T66" fmla="*/ 64 w 76"/>
                <a:gd name="T67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58">
                  <a:moveTo>
                    <a:pt x="64" y="20"/>
                  </a:moveTo>
                  <a:lnTo>
                    <a:pt x="64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3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70" y="10"/>
                  </a:lnTo>
                  <a:lnTo>
                    <a:pt x="76" y="46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66" y="38"/>
                  </a:lnTo>
                  <a:lnTo>
                    <a:pt x="64" y="2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2" name="Freeform 22"/>
            <p:cNvSpPr>
              <a:spLocks noEditPoints="1"/>
            </p:cNvSpPr>
            <p:nvPr/>
          </p:nvSpPr>
          <p:spPr bwMode="auto">
            <a:xfrm>
              <a:off x="4097998" y="3800329"/>
              <a:ext cx="245601" cy="226711"/>
            </a:xfrm>
            <a:custGeom>
              <a:avLst/>
              <a:gdLst>
                <a:gd name="T0" fmla="*/ 18 w 52"/>
                <a:gd name="T1" fmla="*/ 2 h 48"/>
                <a:gd name="T2" fmla="*/ 18 w 52"/>
                <a:gd name="T3" fmla="*/ 2 h 48"/>
                <a:gd name="T4" fmla="*/ 30 w 52"/>
                <a:gd name="T5" fmla="*/ 0 h 48"/>
                <a:gd name="T6" fmla="*/ 30 w 52"/>
                <a:gd name="T7" fmla="*/ 0 h 48"/>
                <a:gd name="T8" fmla="*/ 38 w 52"/>
                <a:gd name="T9" fmla="*/ 2 h 48"/>
                <a:gd name="T10" fmla="*/ 38 w 52"/>
                <a:gd name="T11" fmla="*/ 2 h 48"/>
                <a:gd name="T12" fmla="*/ 46 w 52"/>
                <a:gd name="T13" fmla="*/ 8 h 48"/>
                <a:gd name="T14" fmla="*/ 46 w 52"/>
                <a:gd name="T15" fmla="*/ 8 h 48"/>
                <a:gd name="T16" fmla="*/ 50 w 52"/>
                <a:gd name="T17" fmla="*/ 14 h 48"/>
                <a:gd name="T18" fmla="*/ 50 w 52"/>
                <a:gd name="T19" fmla="*/ 14 h 48"/>
                <a:gd name="T20" fmla="*/ 52 w 52"/>
                <a:gd name="T21" fmla="*/ 24 h 48"/>
                <a:gd name="T22" fmla="*/ 48 w 52"/>
                <a:gd name="T23" fmla="*/ 32 h 48"/>
                <a:gd name="T24" fmla="*/ 48 w 52"/>
                <a:gd name="T25" fmla="*/ 32 h 48"/>
                <a:gd name="T26" fmla="*/ 42 w 52"/>
                <a:gd name="T27" fmla="*/ 38 h 48"/>
                <a:gd name="T28" fmla="*/ 32 w 52"/>
                <a:gd name="T29" fmla="*/ 42 h 48"/>
                <a:gd name="T30" fmla="*/ 32 w 52"/>
                <a:gd name="T31" fmla="*/ 42 h 48"/>
                <a:gd name="T32" fmla="*/ 32 w 52"/>
                <a:gd name="T33" fmla="*/ 44 h 48"/>
                <a:gd name="T34" fmla="*/ 32 w 52"/>
                <a:gd name="T35" fmla="*/ 44 h 48"/>
                <a:gd name="T36" fmla="*/ 30 w 52"/>
                <a:gd name="T37" fmla="*/ 44 h 48"/>
                <a:gd name="T38" fmla="*/ 18 w 52"/>
                <a:gd name="T39" fmla="*/ 12 h 48"/>
                <a:gd name="T40" fmla="*/ 18 w 52"/>
                <a:gd name="T41" fmla="*/ 12 h 48"/>
                <a:gd name="T42" fmla="*/ 12 w 52"/>
                <a:gd name="T43" fmla="*/ 16 h 48"/>
                <a:gd name="T44" fmla="*/ 8 w 52"/>
                <a:gd name="T45" fmla="*/ 20 h 48"/>
                <a:gd name="T46" fmla="*/ 8 w 52"/>
                <a:gd name="T47" fmla="*/ 20 h 48"/>
                <a:gd name="T48" fmla="*/ 8 w 52"/>
                <a:gd name="T49" fmla="*/ 26 h 48"/>
                <a:gd name="T50" fmla="*/ 8 w 52"/>
                <a:gd name="T51" fmla="*/ 32 h 48"/>
                <a:gd name="T52" fmla="*/ 8 w 52"/>
                <a:gd name="T53" fmla="*/ 32 h 48"/>
                <a:gd name="T54" fmla="*/ 12 w 52"/>
                <a:gd name="T55" fmla="*/ 40 h 48"/>
                <a:gd name="T56" fmla="*/ 12 w 52"/>
                <a:gd name="T57" fmla="*/ 40 h 48"/>
                <a:gd name="T58" fmla="*/ 16 w 52"/>
                <a:gd name="T59" fmla="*/ 44 h 48"/>
                <a:gd name="T60" fmla="*/ 8 w 52"/>
                <a:gd name="T61" fmla="*/ 48 h 48"/>
                <a:gd name="T62" fmla="*/ 8 w 52"/>
                <a:gd name="T63" fmla="*/ 48 h 48"/>
                <a:gd name="T64" fmla="*/ 6 w 52"/>
                <a:gd name="T65" fmla="*/ 42 h 48"/>
                <a:gd name="T66" fmla="*/ 6 w 52"/>
                <a:gd name="T67" fmla="*/ 42 h 48"/>
                <a:gd name="T68" fmla="*/ 2 w 52"/>
                <a:gd name="T69" fmla="*/ 34 h 48"/>
                <a:gd name="T70" fmla="*/ 2 w 52"/>
                <a:gd name="T71" fmla="*/ 34 h 48"/>
                <a:gd name="T72" fmla="*/ 0 w 52"/>
                <a:gd name="T73" fmla="*/ 24 h 48"/>
                <a:gd name="T74" fmla="*/ 0 w 52"/>
                <a:gd name="T75" fmla="*/ 24 h 48"/>
                <a:gd name="T76" fmla="*/ 2 w 52"/>
                <a:gd name="T77" fmla="*/ 14 h 48"/>
                <a:gd name="T78" fmla="*/ 2 w 52"/>
                <a:gd name="T79" fmla="*/ 14 h 48"/>
                <a:gd name="T80" fmla="*/ 8 w 52"/>
                <a:gd name="T81" fmla="*/ 6 h 48"/>
                <a:gd name="T82" fmla="*/ 8 w 52"/>
                <a:gd name="T83" fmla="*/ 6 h 48"/>
                <a:gd name="T84" fmla="*/ 18 w 52"/>
                <a:gd name="T85" fmla="*/ 2 h 48"/>
                <a:gd name="T86" fmla="*/ 18 w 52"/>
                <a:gd name="T87" fmla="*/ 2 h 48"/>
                <a:gd name="T88" fmla="*/ 34 w 52"/>
                <a:gd name="T89" fmla="*/ 32 h 48"/>
                <a:gd name="T90" fmla="*/ 34 w 52"/>
                <a:gd name="T91" fmla="*/ 32 h 48"/>
                <a:gd name="T92" fmla="*/ 38 w 52"/>
                <a:gd name="T93" fmla="*/ 30 h 48"/>
                <a:gd name="T94" fmla="*/ 42 w 52"/>
                <a:gd name="T95" fmla="*/ 26 h 48"/>
                <a:gd name="T96" fmla="*/ 42 w 52"/>
                <a:gd name="T97" fmla="*/ 26 h 48"/>
                <a:gd name="T98" fmla="*/ 44 w 52"/>
                <a:gd name="T99" fmla="*/ 22 h 48"/>
                <a:gd name="T100" fmla="*/ 42 w 52"/>
                <a:gd name="T101" fmla="*/ 18 h 48"/>
                <a:gd name="T102" fmla="*/ 42 w 52"/>
                <a:gd name="T103" fmla="*/ 18 h 48"/>
                <a:gd name="T104" fmla="*/ 40 w 52"/>
                <a:gd name="T105" fmla="*/ 12 h 48"/>
                <a:gd name="T106" fmla="*/ 40 w 52"/>
                <a:gd name="T107" fmla="*/ 12 h 48"/>
                <a:gd name="T108" fmla="*/ 36 w 52"/>
                <a:gd name="T109" fmla="*/ 10 h 48"/>
                <a:gd name="T110" fmla="*/ 36 w 52"/>
                <a:gd name="T111" fmla="*/ 10 h 48"/>
                <a:gd name="T112" fmla="*/ 30 w 52"/>
                <a:gd name="T113" fmla="*/ 8 h 48"/>
                <a:gd name="T114" fmla="*/ 30 w 52"/>
                <a:gd name="T115" fmla="*/ 8 h 48"/>
                <a:gd name="T116" fmla="*/ 26 w 52"/>
                <a:gd name="T117" fmla="*/ 10 h 48"/>
                <a:gd name="T118" fmla="*/ 34 w 52"/>
                <a:gd name="T119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48">
                  <a:moveTo>
                    <a:pt x="18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2" y="3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34" y="32"/>
                  </a:moveTo>
                  <a:lnTo>
                    <a:pt x="34" y="32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3" name="Freeform 23"/>
            <p:cNvSpPr>
              <a:spLocks/>
            </p:cNvSpPr>
            <p:nvPr/>
          </p:nvSpPr>
          <p:spPr bwMode="auto">
            <a:xfrm>
              <a:off x="4192460" y="4055379"/>
              <a:ext cx="292832" cy="273942"/>
            </a:xfrm>
            <a:custGeom>
              <a:avLst/>
              <a:gdLst>
                <a:gd name="T0" fmla="*/ 18 w 62"/>
                <a:gd name="T1" fmla="*/ 58 h 58"/>
                <a:gd name="T2" fmla="*/ 14 w 62"/>
                <a:gd name="T3" fmla="*/ 50 h 58"/>
                <a:gd name="T4" fmla="*/ 34 w 62"/>
                <a:gd name="T5" fmla="*/ 40 h 58"/>
                <a:gd name="T6" fmla="*/ 24 w 62"/>
                <a:gd name="T7" fmla="*/ 20 h 58"/>
                <a:gd name="T8" fmla="*/ 4 w 62"/>
                <a:gd name="T9" fmla="*/ 30 h 58"/>
                <a:gd name="T10" fmla="*/ 0 w 62"/>
                <a:gd name="T11" fmla="*/ 22 h 58"/>
                <a:gd name="T12" fmla="*/ 44 w 62"/>
                <a:gd name="T13" fmla="*/ 0 h 58"/>
                <a:gd name="T14" fmla="*/ 48 w 62"/>
                <a:gd name="T15" fmla="*/ 8 h 58"/>
                <a:gd name="T16" fmla="*/ 30 w 62"/>
                <a:gd name="T17" fmla="*/ 16 h 58"/>
                <a:gd name="T18" fmla="*/ 40 w 62"/>
                <a:gd name="T19" fmla="*/ 38 h 58"/>
                <a:gd name="T20" fmla="*/ 58 w 62"/>
                <a:gd name="T21" fmla="*/ 28 h 58"/>
                <a:gd name="T22" fmla="*/ 62 w 62"/>
                <a:gd name="T23" fmla="*/ 36 h 58"/>
                <a:gd name="T24" fmla="*/ 18 w 62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8">
                  <a:moveTo>
                    <a:pt x="18" y="58"/>
                  </a:moveTo>
                  <a:lnTo>
                    <a:pt x="14" y="50"/>
                  </a:lnTo>
                  <a:lnTo>
                    <a:pt x="34" y="40"/>
                  </a:lnTo>
                  <a:lnTo>
                    <a:pt x="24" y="20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44" y="0"/>
                  </a:lnTo>
                  <a:lnTo>
                    <a:pt x="48" y="8"/>
                  </a:lnTo>
                  <a:lnTo>
                    <a:pt x="30" y="16"/>
                  </a:lnTo>
                  <a:lnTo>
                    <a:pt x="40" y="38"/>
                  </a:lnTo>
                  <a:lnTo>
                    <a:pt x="58" y="28"/>
                  </a:lnTo>
                  <a:lnTo>
                    <a:pt x="62" y="36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4" name="Freeform 24"/>
            <p:cNvSpPr>
              <a:spLocks/>
            </p:cNvSpPr>
            <p:nvPr/>
          </p:nvSpPr>
          <p:spPr bwMode="auto">
            <a:xfrm>
              <a:off x="4353045" y="4310428"/>
              <a:ext cx="311724" cy="302281"/>
            </a:xfrm>
            <a:custGeom>
              <a:avLst/>
              <a:gdLst>
                <a:gd name="T0" fmla="*/ 66 w 66"/>
                <a:gd name="T1" fmla="*/ 34 h 64"/>
                <a:gd name="T2" fmla="*/ 26 w 66"/>
                <a:gd name="T3" fmla="*/ 64 h 64"/>
                <a:gd name="T4" fmla="*/ 20 w 66"/>
                <a:gd name="T5" fmla="*/ 58 h 64"/>
                <a:gd name="T6" fmla="*/ 52 w 66"/>
                <a:gd name="T7" fmla="*/ 34 h 64"/>
                <a:gd name="T8" fmla="*/ 52 w 66"/>
                <a:gd name="T9" fmla="*/ 34 h 64"/>
                <a:gd name="T10" fmla="*/ 40 w 66"/>
                <a:gd name="T11" fmla="*/ 34 h 64"/>
                <a:gd name="T12" fmla="*/ 40 w 66"/>
                <a:gd name="T13" fmla="*/ 34 h 64"/>
                <a:gd name="T14" fmla="*/ 28 w 66"/>
                <a:gd name="T15" fmla="*/ 36 h 64"/>
                <a:gd name="T16" fmla="*/ 28 w 66"/>
                <a:gd name="T17" fmla="*/ 36 h 64"/>
                <a:gd name="T18" fmla="*/ 16 w 66"/>
                <a:gd name="T19" fmla="*/ 36 h 64"/>
                <a:gd name="T20" fmla="*/ 16 w 66"/>
                <a:gd name="T21" fmla="*/ 36 h 64"/>
                <a:gd name="T22" fmla="*/ 6 w 66"/>
                <a:gd name="T23" fmla="*/ 36 h 64"/>
                <a:gd name="T24" fmla="*/ 0 w 66"/>
                <a:gd name="T25" fmla="*/ 30 h 64"/>
                <a:gd name="T26" fmla="*/ 40 w 66"/>
                <a:gd name="T27" fmla="*/ 0 h 64"/>
                <a:gd name="T28" fmla="*/ 46 w 66"/>
                <a:gd name="T29" fmla="*/ 8 h 64"/>
                <a:gd name="T30" fmla="*/ 18 w 66"/>
                <a:gd name="T31" fmla="*/ 30 h 64"/>
                <a:gd name="T32" fmla="*/ 18 w 66"/>
                <a:gd name="T33" fmla="*/ 30 h 64"/>
                <a:gd name="T34" fmla="*/ 28 w 66"/>
                <a:gd name="T35" fmla="*/ 28 h 64"/>
                <a:gd name="T36" fmla="*/ 28 w 66"/>
                <a:gd name="T37" fmla="*/ 28 h 64"/>
                <a:gd name="T38" fmla="*/ 40 w 66"/>
                <a:gd name="T39" fmla="*/ 28 h 64"/>
                <a:gd name="T40" fmla="*/ 40 w 66"/>
                <a:gd name="T41" fmla="*/ 28 h 64"/>
                <a:gd name="T42" fmla="*/ 52 w 66"/>
                <a:gd name="T43" fmla="*/ 28 h 64"/>
                <a:gd name="T44" fmla="*/ 52 w 66"/>
                <a:gd name="T45" fmla="*/ 28 h 64"/>
                <a:gd name="T46" fmla="*/ 62 w 66"/>
                <a:gd name="T47" fmla="*/ 28 h 64"/>
                <a:gd name="T48" fmla="*/ 66 w 66"/>
                <a:gd name="T4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4">
                  <a:moveTo>
                    <a:pt x="66" y="34"/>
                  </a:moveTo>
                  <a:lnTo>
                    <a:pt x="26" y="64"/>
                  </a:lnTo>
                  <a:lnTo>
                    <a:pt x="20" y="5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40" y="0"/>
                  </a:lnTo>
                  <a:lnTo>
                    <a:pt x="46" y="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2" y="28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5" name="Freeform 25"/>
            <p:cNvSpPr>
              <a:spLocks/>
            </p:cNvSpPr>
            <p:nvPr/>
          </p:nvSpPr>
          <p:spPr bwMode="auto">
            <a:xfrm>
              <a:off x="4570307" y="4556032"/>
              <a:ext cx="302278" cy="302281"/>
            </a:xfrm>
            <a:custGeom>
              <a:avLst/>
              <a:gdLst>
                <a:gd name="T0" fmla="*/ 30 w 64"/>
                <a:gd name="T1" fmla="*/ 64 h 64"/>
                <a:gd name="T2" fmla="*/ 22 w 64"/>
                <a:gd name="T3" fmla="*/ 58 h 64"/>
                <a:gd name="T4" fmla="*/ 38 w 64"/>
                <a:gd name="T5" fmla="*/ 42 h 64"/>
                <a:gd name="T6" fmla="*/ 22 w 64"/>
                <a:gd name="T7" fmla="*/ 26 h 64"/>
                <a:gd name="T8" fmla="*/ 6 w 64"/>
                <a:gd name="T9" fmla="*/ 42 h 64"/>
                <a:gd name="T10" fmla="*/ 0 w 64"/>
                <a:gd name="T11" fmla="*/ 34 h 64"/>
                <a:gd name="T12" fmla="*/ 34 w 64"/>
                <a:gd name="T13" fmla="*/ 0 h 64"/>
                <a:gd name="T14" fmla="*/ 42 w 64"/>
                <a:gd name="T15" fmla="*/ 6 h 64"/>
                <a:gd name="T16" fmla="*/ 26 w 64"/>
                <a:gd name="T17" fmla="*/ 20 h 64"/>
                <a:gd name="T18" fmla="*/ 44 w 64"/>
                <a:gd name="T19" fmla="*/ 36 h 64"/>
                <a:gd name="T20" fmla="*/ 58 w 64"/>
                <a:gd name="T21" fmla="*/ 22 h 64"/>
                <a:gd name="T22" fmla="*/ 64 w 64"/>
                <a:gd name="T23" fmla="*/ 28 h 64"/>
                <a:gd name="T24" fmla="*/ 30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0" y="64"/>
                  </a:moveTo>
                  <a:lnTo>
                    <a:pt x="22" y="58"/>
                  </a:lnTo>
                  <a:lnTo>
                    <a:pt x="38" y="42"/>
                  </a:lnTo>
                  <a:lnTo>
                    <a:pt x="22" y="26"/>
                  </a:lnTo>
                  <a:lnTo>
                    <a:pt x="6" y="42"/>
                  </a:lnTo>
                  <a:lnTo>
                    <a:pt x="0" y="34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26" y="20"/>
                  </a:lnTo>
                  <a:lnTo>
                    <a:pt x="44" y="36"/>
                  </a:lnTo>
                  <a:lnTo>
                    <a:pt x="58" y="22"/>
                  </a:lnTo>
                  <a:lnTo>
                    <a:pt x="64" y="28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6" name="Freeform 26"/>
            <p:cNvSpPr>
              <a:spLocks/>
            </p:cNvSpPr>
            <p:nvPr/>
          </p:nvSpPr>
          <p:spPr bwMode="auto">
            <a:xfrm>
              <a:off x="4806462" y="4754404"/>
              <a:ext cx="264493" cy="207818"/>
            </a:xfrm>
            <a:custGeom>
              <a:avLst/>
              <a:gdLst>
                <a:gd name="T0" fmla="*/ 50 w 56"/>
                <a:gd name="T1" fmla="*/ 24 h 44"/>
                <a:gd name="T2" fmla="*/ 34 w 56"/>
                <a:gd name="T3" fmla="*/ 10 h 44"/>
                <a:gd name="T4" fmla="*/ 8 w 56"/>
                <a:gd name="T5" fmla="*/ 44 h 44"/>
                <a:gd name="T6" fmla="*/ 0 w 56"/>
                <a:gd name="T7" fmla="*/ 40 h 44"/>
                <a:gd name="T8" fmla="*/ 30 w 56"/>
                <a:gd name="T9" fmla="*/ 0 h 44"/>
                <a:gd name="T10" fmla="*/ 56 w 56"/>
                <a:gd name="T11" fmla="*/ 18 h 44"/>
                <a:gd name="T12" fmla="*/ 50 w 56"/>
                <a:gd name="T1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4">
                  <a:moveTo>
                    <a:pt x="50" y="24"/>
                  </a:moveTo>
                  <a:lnTo>
                    <a:pt x="34" y="10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30" y="0"/>
                  </a:lnTo>
                  <a:lnTo>
                    <a:pt x="56" y="18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7" name="Freeform 27"/>
            <p:cNvSpPr>
              <a:spLocks noEditPoints="1"/>
            </p:cNvSpPr>
            <p:nvPr/>
          </p:nvSpPr>
          <p:spPr bwMode="auto">
            <a:xfrm>
              <a:off x="4967047" y="4886652"/>
              <a:ext cx="302278" cy="292835"/>
            </a:xfrm>
            <a:custGeom>
              <a:avLst/>
              <a:gdLst>
                <a:gd name="T0" fmla="*/ 60 w 64"/>
                <a:gd name="T1" fmla="*/ 42 h 62"/>
                <a:gd name="T2" fmla="*/ 60 w 64"/>
                <a:gd name="T3" fmla="*/ 42 h 62"/>
                <a:gd name="T4" fmla="*/ 54 w 64"/>
                <a:gd name="T5" fmla="*/ 50 h 62"/>
                <a:gd name="T6" fmla="*/ 54 w 64"/>
                <a:gd name="T7" fmla="*/ 50 h 62"/>
                <a:gd name="T8" fmla="*/ 46 w 64"/>
                <a:gd name="T9" fmla="*/ 56 h 62"/>
                <a:gd name="T10" fmla="*/ 46 w 64"/>
                <a:gd name="T11" fmla="*/ 56 h 62"/>
                <a:gd name="T12" fmla="*/ 36 w 64"/>
                <a:gd name="T13" fmla="*/ 56 h 62"/>
                <a:gd name="T14" fmla="*/ 36 w 64"/>
                <a:gd name="T15" fmla="*/ 56 h 62"/>
                <a:gd name="T16" fmla="*/ 28 w 64"/>
                <a:gd name="T17" fmla="*/ 54 h 62"/>
                <a:gd name="T18" fmla="*/ 28 w 64"/>
                <a:gd name="T19" fmla="*/ 54 h 62"/>
                <a:gd name="T20" fmla="*/ 22 w 64"/>
                <a:gd name="T21" fmla="*/ 48 h 62"/>
                <a:gd name="T22" fmla="*/ 22 w 64"/>
                <a:gd name="T23" fmla="*/ 48 h 62"/>
                <a:gd name="T24" fmla="*/ 18 w 64"/>
                <a:gd name="T25" fmla="*/ 44 h 62"/>
                <a:gd name="T26" fmla="*/ 8 w 64"/>
                <a:gd name="T27" fmla="*/ 62 h 62"/>
                <a:gd name="T28" fmla="*/ 0 w 64"/>
                <a:gd name="T29" fmla="*/ 58 h 62"/>
                <a:gd name="T30" fmla="*/ 34 w 64"/>
                <a:gd name="T31" fmla="*/ 0 h 62"/>
                <a:gd name="T32" fmla="*/ 34 w 64"/>
                <a:gd name="T33" fmla="*/ 0 h 62"/>
                <a:gd name="T34" fmla="*/ 42 w 64"/>
                <a:gd name="T35" fmla="*/ 2 h 62"/>
                <a:gd name="T36" fmla="*/ 42 w 64"/>
                <a:gd name="T37" fmla="*/ 2 h 62"/>
                <a:gd name="T38" fmla="*/ 52 w 64"/>
                <a:gd name="T39" fmla="*/ 8 h 62"/>
                <a:gd name="T40" fmla="*/ 52 w 64"/>
                <a:gd name="T41" fmla="*/ 8 h 62"/>
                <a:gd name="T42" fmla="*/ 60 w 64"/>
                <a:gd name="T43" fmla="*/ 14 h 62"/>
                <a:gd name="T44" fmla="*/ 60 w 64"/>
                <a:gd name="T45" fmla="*/ 14 h 62"/>
                <a:gd name="T46" fmla="*/ 64 w 64"/>
                <a:gd name="T47" fmla="*/ 22 h 62"/>
                <a:gd name="T48" fmla="*/ 64 w 64"/>
                <a:gd name="T49" fmla="*/ 22 h 62"/>
                <a:gd name="T50" fmla="*/ 64 w 64"/>
                <a:gd name="T51" fmla="*/ 32 h 62"/>
                <a:gd name="T52" fmla="*/ 64 w 64"/>
                <a:gd name="T53" fmla="*/ 32 h 62"/>
                <a:gd name="T54" fmla="*/ 60 w 64"/>
                <a:gd name="T55" fmla="*/ 42 h 62"/>
                <a:gd name="T56" fmla="*/ 60 w 64"/>
                <a:gd name="T57" fmla="*/ 42 h 62"/>
                <a:gd name="T58" fmla="*/ 52 w 64"/>
                <a:gd name="T59" fmla="*/ 38 h 62"/>
                <a:gd name="T60" fmla="*/ 52 w 64"/>
                <a:gd name="T61" fmla="*/ 38 h 62"/>
                <a:gd name="T62" fmla="*/ 54 w 64"/>
                <a:gd name="T63" fmla="*/ 30 h 62"/>
                <a:gd name="T64" fmla="*/ 54 w 64"/>
                <a:gd name="T65" fmla="*/ 24 h 62"/>
                <a:gd name="T66" fmla="*/ 54 w 64"/>
                <a:gd name="T67" fmla="*/ 24 h 62"/>
                <a:gd name="T68" fmla="*/ 52 w 64"/>
                <a:gd name="T69" fmla="*/ 18 h 62"/>
                <a:gd name="T70" fmla="*/ 48 w 64"/>
                <a:gd name="T71" fmla="*/ 14 h 62"/>
                <a:gd name="T72" fmla="*/ 48 w 64"/>
                <a:gd name="T73" fmla="*/ 14 h 62"/>
                <a:gd name="T74" fmla="*/ 42 w 64"/>
                <a:gd name="T75" fmla="*/ 12 h 62"/>
                <a:gd name="T76" fmla="*/ 42 w 64"/>
                <a:gd name="T77" fmla="*/ 12 h 62"/>
                <a:gd name="T78" fmla="*/ 38 w 64"/>
                <a:gd name="T79" fmla="*/ 10 h 62"/>
                <a:gd name="T80" fmla="*/ 22 w 64"/>
                <a:gd name="T81" fmla="*/ 38 h 62"/>
                <a:gd name="T82" fmla="*/ 22 w 64"/>
                <a:gd name="T83" fmla="*/ 38 h 62"/>
                <a:gd name="T84" fmla="*/ 26 w 64"/>
                <a:gd name="T85" fmla="*/ 42 h 62"/>
                <a:gd name="T86" fmla="*/ 26 w 64"/>
                <a:gd name="T87" fmla="*/ 42 h 62"/>
                <a:gd name="T88" fmla="*/ 30 w 64"/>
                <a:gd name="T89" fmla="*/ 46 h 62"/>
                <a:gd name="T90" fmla="*/ 30 w 64"/>
                <a:gd name="T91" fmla="*/ 46 h 62"/>
                <a:gd name="T92" fmla="*/ 36 w 64"/>
                <a:gd name="T93" fmla="*/ 48 h 62"/>
                <a:gd name="T94" fmla="*/ 36 w 64"/>
                <a:gd name="T95" fmla="*/ 48 h 62"/>
                <a:gd name="T96" fmla="*/ 42 w 64"/>
                <a:gd name="T97" fmla="*/ 48 h 62"/>
                <a:gd name="T98" fmla="*/ 42 w 64"/>
                <a:gd name="T99" fmla="*/ 48 h 62"/>
                <a:gd name="T100" fmla="*/ 48 w 64"/>
                <a:gd name="T101" fmla="*/ 44 h 62"/>
                <a:gd name="T102" fmla="*/ 48 w 64"/>
                <a:gd name="T103" fmla="*/ 44 h 62"/>
                <a:gd name="T104" fmla="*/ 52 w 64"/>
                <a:gd name="T105" fmla="*/ 38 h 62"/>
                <a:gd name="T106" fmla="*/ 52 w 64"/>
                <a:gd name="T107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62">
                  <a:moveTo>
                    <a:pt x="60" y="42"/>
                  </a:moveTo>
                  <a:lnTo>
                    <a:pt x="60" y="42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8" y="44"/>
                  </a:lnTo>
                  <a:lnTo>
                    <a:pt x="8" y="62"/>
                  </a:lnTo>
                  <a:lnTo>
                    <a:pt x="0" y="58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8" name="Freeform 28"/>
            <p:cNvSpPr>
              <a:spLocks noEditPoints="1"/>
            </p:cNvSpPr>
            <p:nvPr/>
          </p:nvSpPr>
          <p:spPr bwMode="auto">
            <a:xfrm>
              <a:off x="5307109" y="5028346"/>
              <a:ext cx="217262" cy="264496"/>
            </a:xfrm>
            <a:custGeom>
              <a:avLst/>
              <a:gdLst>
                <a:gd name="T0" fmla="*/ 34 w 46"/>
                <a:gd name="T1" fmla="*/ 2 h 56"/>
                <a:gd name="T2" fmla="*/ 42 w 46"/>
                <a:gd name="T3" fmla="*/ 8 h 56"/>
                <a:gd name="T4" fmla="*/ 46 w 46"/>
                <a:gd name="T5" fmla="*/ 14 h 56"/>
                <a:gd name="T6" fmla="*/ 46 w 46"/>
                <a:gd name="T7" fmla="*/ 20 h 56"/>
                <a:gd name="T8" fmla="*/ 34 w 46"/>
                <a:gd name="T9" fmla="*/ 56 h 56"/>
                <a:gd name="T10" fmla="*/ 30 w 46"/>
                <a:gd name="T11" fmla="*/ 56 h 56"/>
                <a:gd name="T12" fmla="*/ 26 w 46"/>
                <a:gd name="T13" fmla="*/ 54 h 56"/>
                <a:gd name="T14" fmla="*/ 20 w 46"/>
                <a:gd name="T15" fmla="*/ 54 h 56"/>
                <a:gd name="T16" fmla="*/ 14 w 46"/>
                <a:gd name="T17" fmla="*/ 52 h 56"/>
                <a:gd name="T18" fmla="*/ 8 w 46"/>
                <a:gd name="T19" fmla="*/ 48 h 56"/>
                <a:gd name="T20" fmla="*/ 2 w 46"/>
                <a:gd name="T21" fmla="*/ 44 h 56"/>
                <a:gd name="T22" fmla="*/ 0 w 46"/>
                <a:gd name="T23" fmla="*/ 38 h 56"/>
                <a:gd name="T24" fmla="*/ 2 w 46"/>
                <a:gd name="T25" fmla="*/ 30 h 56"/>
                <a:gd name="T26" fmla="*/ 6 w 46"/>
                <a:gd name="T27" fmla="*/ 24 h 56"/>
                <a:gd name="T28" fmla="*/ 12 w 46"/>
                <a:gd name="T29" fmla="*/ 20 h 56"/>
                <a:gd name="T30" fmla="*/ 20 w 46"/>
                <a:gd name="T31" fmla="*/ 20 h 56"/>
                <a:gd name="T32" fmla="*/ 28 w 46"/>
                <a:gd name="T33" fmla="*/ 22 h 56"/>
                <a:gd name="T34" fmla="*/ 30 w 46"/>
                <a:gd name="T35" fmla="*/ 24 h 56"/>
                <a:gd name="T36" fmla="*/ 32 w 46"/>
                <a:gd name="T37" fmla="*/ 26 h 56"/>
                <a:gd name="T38" fmla="*/ 34 w 46"/>
                <a:gd name="T39" fmla="*/ 26 h 56"/>
                <a:gd name="T40" fmla="*/ 36 w 46"/>
                <a:gd name="T41" fmla="*/ 28 h 56"/>
                <a:gd name="T42" fmla="*/ 36 w 46"/>
                <a:gd name="T43" fmla="*/ 24 h 56"/>
                <a:gd name="T44" fmla="*/ 38 w 46"/>
                <a:gd name="T45" fmla="*/ 20 h 56"/>
                <a:gd name="T46" fmla="*/ 38 w 46"/>
                <a:gd name="T47" fmla="*/ 16 h 56"/>
                <a:gd name="T48" fmla="*/ 36 w 46"/>
                <a:gd name="T49" fmla="*/ 12 h 56"/>
                <a:gd name="T50" fmla="*/ 30 w 46"/>
                <a:gd name="T51" fmla="*/ 10 h 56"/>
                <a:gd name="T52" fmla="*/ 22 w 46"/>
                <a:gd name="T53" fmla="*/ 8 h 56"/>
                <a:gd name="T54" fmla="*/ 20 w 46"/>
                <a:gd name="T55" fmla="*/ 0 h 56"/>
                <a:gd name="T56" fmla="*/ 26 w 46"/>
                <a:gd name="T57" fmla="*/ 0 h 56"/>
                <a:gd name="T58" fmla="*/ 34 w 46"/>
                <a:gd name="T59" fmla="*/ 2 h 56"/>
                <a:gd name="T60" fmla="*/ 18 w 46"/>
                <a:gd name="T61" fmla="*/ 44 h 56"/>
                <a:gd name="T62" fmla="*/ 24 w 46"/>
                <a:gd name="T63" fmla="*/ 46 h 56"/>
                <a:gd name="T64" fmla="*/ 28 w 46"/>
                <a:gd name="T65" fmla="*/ 48 h 56"/>
                <a:gd name="T66" fmla="*/ 32 w 46"/>
                <a:gd name="T67" fmla="*/ 34 h 56"/>
                <a:gd name="T68" fmla="*/ 30 w 46"/>
                <a:gd name="T69" fmla="*/ 32 h 56"/>
                <a:gd name="T70" fmla="*/ 26 w 46"/>
                <a:gd name="T71" fmla="*/ 30 h 56"/>
                <a:gd name="T72" fmla="*/ 22 w 46"/>
                <a:gd name="T73" fmla="*/ 28 h 56"/>
                <a:gd name="T74" fmla="*/ 18 w 46"/>
                <a:gd name="T75" fmla="*/ 28 h 56"/>
                <a:gd name="T76" fmla="*/ 14 w 46"/>
                <a:gd name="T77" fmla="*/ 30 h 56"/>
                <a:gd name="T78" fmla="*/ 10 w 46"/>
                <a:gd name="T79" fmla="*/ 32 h 56"/>
                <a:gd name="T80" fmla="*/ 12 w 46"/>
                <a:gd name="T81" fmla="*/ 40 h 56"/>
                <a:gd name="T82" fmla="*/ 18 w 46"/>
                <a:gd name="T8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6" h="56">
                  <a:moveTo>
                    <a:pt x="34" y="2"/>
                  </a:moveTo>
                  <a:lnTo>
                    <a:pt x="34" y="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8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18" y="44"/>
                  </a:moveTo>
                  <a:lnTo>
                    <a:pt x="18" y="44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8" y="48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9" name="Freeform 29"/>
            <p:cNvSpPr>
              <a:spLocks noEditPoints="1"/>
            </p:cNvSpPr>
            <p:nvPr/>
          </p:nvSpPr>
          <p:spPr bwMode="auto">
            <a:xfrm>
              <a:off x="5552710" y="5122809"/>
              <a:ext cx="283386" cy="330620"/>
            </a:xfrm>
            <a:custGeom>
              <a:avLst/>
              <a:gdLst>
                <a:gd name="T0" fmla="*/ 4 w 60"/>
                <a:gd name="T1" fmla="*/ 38 h 70"/>
                <a:gd name="T2" fmla="*/ 10 w 60"/>
                <a:gd name="T3" fmla="*/ 38 h 70"/>
                <a:gd name="T4" fmla="*/ 10 w 60"/>
                <a:gd name="T5" fmla="*/ 38 h 70"/>
                <a:gd name="T6" fmla="*/ 16 w 60"/>
                <a:gd name="T7" fmla="*/ 30 h 70"/>
                <a:gd name="T8" fmla="*/ 16 w 60"/>
                <a:gd name="T9" fmla="*/ 30 h 70"/>
                <a:gd name="T10" fmla="*/ 22 w 60"/>
                <a:gd name="T11" fmla="*/ 22 h 70"/>
                <a:gd name="T12" fmla="*/ 22 w 60"/>
                <a:gd name="T13" fmla="*/ 22 h 70"/>
                <a:gd name="T14" fmla="*/ 26 w 60"/>
                <a:gd name="T15" fmla="*/ 12 h 70"/>
                <a:gd name="T16" fmla="*/ 26 w 60"/>
                <a:gd name="T17" fmla="*/ 12 h 70"/>
                <a:gd name="T18" fmla="*/ 28 w 60"/>
                <a:gd name="T19" fmla="*/ 0 h 70"/>
                <a:gd name="T20" fmla="*/ 60 w 60"/>
                <a:gd name="T21" fmla="*/ 6 h 70"/>
                <a:gd name="T22" fmla="*/ 52 w 60"/>
                <a:gd name="T23" fmla="*/ 48 h 70"/>
                <a:gd name="T24" fmla="*/ 58 w 60"/>
                <a:gd name="T25" fmla="*/ 50 h 70"/>
                <a:gd name="T26" fmla="*/ 54 w 60"/>
                <a:gd name="T27" fmla="*/ 70 h 70"/>
                <a:gd name="T28" fmla="*/ 44 w 60"/>
                <a:gd name="T29" fmla="*/ 68 h 70"/>
                <a:gd name="T30" fmla="*/ 48 w 60"/>
                <a:gd name="T31" fmla="*/ 54 h 70"/>
                <a:gd name="T32" fmla="*/ 12 w 60"/>
                <a:gd name="T33" fmla="*/ 46 h 70"/>
                <a:gd name="T34" fmla="*/ 8 w 60"/>
                <a:gd name="T35" fmla="*/ 60 h 70"/>
                <a:gd name="T36" fmla="*/ 0 w 60"/>
                <a:gd name="T37" fmla="*/ 58 h 70"/>
                <a:gd name="T38" fmla="*/ 4 w 60"/>
                <a:gd name="T39" fmla="*/ 38 h 70"/>
                <a:gd name="T40" fmla="*/ 42 w 60"/>
                <a:gd name="T41" fmla="*/ 46 h 70"/>
                <a:gd name="T42" fmla="*/ 50 w 60"/>
                <a:gd name="T43" fmla="*/ 12 h 70"/>
                <a:gd name="T44" fmla="*/ 34 w 60"/>
                <a:gd name="T45" fmla="*/ 8 h 70"/>
                <a:gd name="T46" fmla="*/ 34 w 60"/>
                <a:gd name="T47" fmla="*/ 8 h 70"/>
                <a:gd name="T48" fmla="*/ 32 w 60"/>
                <a:gd name="T49" fmla="*/ 18 h 70"/>
                <a:gd name="T50" fmla="*/ 32 w 60"/>
                <a:gd name="T51" fmla="*/ 18 h 70"/>
                <a:gd name="T52" fmla="*/ 30 w 60"/>
                <a:gd name="T53" fmla="*/ 26 h 70"/>
                <a:gd name="T54" fmla="*/ 30 w 60"/>
                <a:gd name="T55" fmla="*/ 26 h 70"/>
                <a:gd name="T56" fmla="*/ 24 w 60"/>
                <a:gd name="T57" fmla="*/ 34 h 70"/>
                <a:gd name="T58" fmla="*/ 24 w 60"/>
                <a:gd name="T59" fmla="*/ 34 h 70"/>
                <a:gd name="T60" fmla="*/ 20 w 60"/>
                <a:gd name="T61" fmla="*/ 40 h 70"/>
                <a:gd name="T62" fmla="*/ 42 w 60"/>
                <a:gd name="T63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70">
                  <a:moveTo>
                    <a:pt x="4" y="38"/>
                  </a:moveTo>
                  <a:lnTo>
                    <a:pt x="10" y="38"/>
                  </a:lnTo>
                  <a:lnTo>
                    <a:pt x="10" y="3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0"/>
                  </a:lnTo>
                  <a:lnTo>
                    <a:pt x="60" y="6"/>
                  </a:lnTo>
                  <a:lnTo>
                    <a:pt x="52" y="48"/>
                  </a:lnTo>
                  <a:lnTo>
                    <a:pt x="58" y="50"/>
                  </a:lnTo>
                  <a:lnTo>
                    <a:pt x="54" y="70"/>
                  </a:lnTo>
                  <a:lnTo>
                    <a:pt x="44" y="68"/>
                  </a:lnTo>
                  <a:lnTo>
                    <a:pt x="48" y="54"/>
                  </a:lnTo>
                  <a:lnTo>
                    <a:pt x="12" y="46"/>
                  </a:lnTo>
                  <a:lnTo>
                    <a:pt x="8" y="60"/>
                  </a:lnTo>
                  <a:lnTo>
                    <a:pt x="0" y="58"/>
                  </a:lnTo>
                  <a:lnTo>
                    <a:pt x="4" y="38"/>
                  </a:lnTo>
                  <a:close/>
                  <a:moveTo>
                    <a:pt x="42" y="46"/>
                  </a:moveTo>
                  <a:lnTo>
                    <a:pt x="50" y="12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42" y="4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0" name="Freeform 30"/>
            <p:cNvSpPr>
              <a:spLocks/>
            </p:cNvSpPr>
            <p:nvPr/>
          </p:nvSpPr>
          <p:spPr bwMode="auto">
            <a:xfrm>
              <a:off x="5921112" y="5170041"/>
              <a:ext cx="188924" cy="245603"/>
            </a:xfrm>
            <a:custGeom>
              <a:avLst/>
              <a:gdLst>
                <a:gd name="T0" fmla="*/ 22 w 40"/>
                <a:gd name="T1" fmla="*/ 52 h 52"/>
                <a:gd name="T2" fmla="*/ 22 w 40"/>
                <a:gd name="T3" fmla="*/ 52 h 52"/>
                <a:gd name="T4" fmla="*/ 12 w 40"/>
                <a:gd name="T5" fmla="*/ 50 h 52"/>
                <a:gd name="T6" fmla="*/ 12 w 40"/>
                <a:gd name="T7" fmla="*/ 50 h 52"/>
                <a:gd name="T8" fmla="*/ 6 w 40"/>
                <a:gd name="T9" fmla="*/ 44 h 52"/>
                <a:gd name="T10" fmla="*/ 6 w 40"/>
                <a:gd name="T11" fmla="*/ 44 h 52"/>
                <a:gd name="T12" fmla="*/ 2 w 40"/>
                <a:gd name="T13" fmla="*/ 34 h 52"/>
                <a:gd name="T14" fmla="*/ 2 w 40"/>
                <a:gd name="T15" fmla="*/ 34 h 52"/>
                <a:gd name="T16" fmla="*/ 0 w 40"/>
                <a:gd name="T17" fmla="*/ 24 h 52"/>
                <a:gd name="T18" fmla="*/ 0 w 40"/>
                <a:gd name="T19" fmla="*/ 24 h 52"/>
                <a:gd name="T20" fmla="*/ 2 w 40"/>
                <a:gd name="T21" fmla="*/ 14 h 52"/>
                <a:gd name="T22" fmla="*/ 2 w 40"/>
                <a:gd name="T23" fmla="*/ 14 h 52"/>
                <a:gd name="T24" fmla="*/ 8 w 40"/>
                <a:gd name="T25" fmla="*/ 6 h 52"/>
                <a:gd name="T26" fmla="*/ 8 w 40"/>
                <a:gd name="T27" fmla="*/ 6 h 52"/>
                <a:gd name="T28" fmla="*/ 16 w 40"/>
                <a:gd name="T29" fmla="*/ 2 h 52"/>
                <a:gd name="T30" fmla="*/ 16 w 40"/>
                <a:gd name="T31" fmla="*/ 2 h 52"/>
                <a:gd name="T32" fmla="*/ 26 w 40"/>
                <a:gd name="T33" fmla="*/ 0 h 52"/>
                <a:gd name="T34" fmla="*/ 26 w 40"/>
                <a:gd name="T35" fmla="*/ 0 h 52"/>
                <a:gd name="T36" fmla="*/ 32 w 40"/>
                <a:gd name="T37" fmla="*/ 2 h 52"/>
                <a:gd name="T38" fmla="*/ 32 w 40"/>
                <a:gd name="T39" fmla="*/ 2 h 52"/>
                <a:gd name="T40" fmla="*/ 40 w 40"/>
                <a:gd name="T41" fmla="*/ 4 h 52"/>
                <a:gd name="T42" fmla="*/ 36 w 40"/>
                <a:gd name="T43" fmla="*/ 10 h 52"/>
                <a:gd name="T44" fmla="*/ 36 w 40"/>
                <a:gd name="T45" fmla="*/ 10 h 52"/>
                <a:gd name="T46" fmla="*/ 32 w 40"/>
                <a:gd name="T47" fmla="*/ 8 h 52"/>
                <a:gd name="T48" fmla="*/ 32 w 40"/>
                <a:gd name="T49" fmla="*/ 8 h 52"/>
                <a:gd name="T50" fmla="*/ 26 w 40"/>
                <a:gd name="T51" fmla="*/ 8 h 52"/>
                <a:gd name="T52" fmla="*/ 26 w 40"/>
                <a:gd name="T53" fmla="*/ 8 h 52"/>
                <a:gd name="T54" fmla="*/ 20 w 40"/>
                <a:gd name="T55" fmla="*/ 8 h 52"/>
                <a:gd name="T56" fmla="*/ 14 w 40"/>
                <a:gd name="T57" fmla="*/ 12 h 52"/>
                <a:gd name="T58" fmla="*/ 14 w 40"/>
                <a:gd name="T59" fmla="*/ 12 h 52"/>
                <a:gd name="T60" fmla="*/ 12 w 40"/>
                <a:gd name="T61" fmla="*/ 18 h 52"/>
                <a:gd name="T62" fmla="*/ 10 w 40"/>
                <a:gd name="T63" fmla="*/ 26 h 52"/>
                <a:gd name="T64" fmla="*/ 10 w 40"/>
                <a:gd name="T65" fmla="*/ 26 h 52"/>
                <a:gd name="T66" fmla="*/ 10 w 40"/>
                <a:gd name="T67" fmla="*/ 32 h 52"/>
                <a:gd name="T68" fmla="*/ 10 w 40"/>
                <a:gd name="T69" fmla="*/ 32 h 52"/>
                <a:gd name="T70" fmla="*/ 12 w 40"/>
                <a:gd name="T71" fmla="*/ 38 h 52"/>
                <a:gd name="T72" fmla="*/ 12 w 40"/>
                <a:gd name="T73" fmla="*/ 38 h 52"/>
                <a:gd name="T74" fmla="*/ 18 w 40"/>
                <a:gd name="T75" fmla="*/ 42 h 52"/>
                <a:gd name="T76" fmla="*/ 18 w 40"/>
                <a:gd name="T77" fmla="*/ 42 h 52"/>
                <a:gd name="T78" fmla="*/ 24 w 40"/>
                <a:gd name="T79" fmla="*/ 44 h 52"/>
                <a:gd name="T80" fmla="*/ 24 w 40"/>
                <a:gd name="T81" fmla="*/ 44 h 52"/>
                <a:gd name="T82" fmla="*/ 30 w 40"/>
                <a:gd name="T83" fmla="*/ 44 h 52"/>
                <a:gd name="T84" fmla="*/ 30 w 40"/>
                <a:gd name="T85" fmla="*/ 44 h 52"/>
                <a:gd name="T86" fmla="*/ 36 w 40"/>
                <a:gd name="T87" fmla="*/ 44 h 52"/>
                <a:gd name="T88" fmla="*/ 36 w 40"/>
                <a:gd name="T89" fmla="*/ 50 h 52"/>
                <a:gd name="T90" fmla="*/ 36 w 40"/>
                <a:gd name="T91" fmla="*/ 50 h 52"/>
                <a:gd name="T92" fmla="*/ 34 w 40"/>
                <a:gd name="T93" fmla="*/ 52 h 52"/>
                <a:gd name="T94" fmla="*/ 34 w 40"/>
                <a:gd name="T95" fmla="*/ 52 h 52"/>
                <a:gd name="T96" fmla="*/ 30 w 40"/>
                <a:gd name="T97" fmla="*/ 52 h 52"/>
                <a:gd name="T98" fmla="*/ 30 w 40"/>
                <a:gd name="T99" fmla="*/ 52 h 52"/>
                <a:gd name="T100" fmla="*/ 26 w 40"/>
                <a:gd name="T101" fmla="*/ 52 h 52"/>
                <a:gd name="T102" fmla="*/ 26 w 40"/>
                <a:gd name="T103" fmla="*/ 52 h 52"/>
                <a:gd name="T104" fmla="*/ 22 w 40"/>
                <a:gd name="T105" fmla="*/ 52 h 52"/>
                <a:gd name="T106" fmla="*/ 22 w 40"/>
                <a:gd name="T10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2">
                  <a:moveTo>
                    <a:pt x="22" y="52"/>
                  </a:moveTo>
                  <a:lnTo>
                    <a:pt x="2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4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1" name="Freeform 31"/>
            <p:cNvSpPr>
              <a:spLocks/>
            </p:cNvSpPr>
            <p:nvPr/>
          </p:nvSpPr>
          <p:spPr bwMode="auto">
            <a:xfrm>
              <a:off x="6185605" y="5170041"/>
              <a:ext cx="207816" cy="245603"/>
            </a:xfrm>
            <a:custGeom>
              <a:avLst/>
              <a:gdLst>
                <a:gd name="T0" fmla="*/ 18 w 44"/>
                <a:gd name="T1" fmla="*/ 24 h 52"/>
                <a:gd name="T2" fmla="*/ 18 w 44"/>
                <a:gd name="T3" fmla="*/ 24 h 52"/>
                <a:gd name="T4" fmla="*/ 26 w 44"/>
                <a:gd name="T5" fmla="*/ 30 h 52"/>
                <a:gd name="T6" fmla="*/ 26 w 44"/>
                <a:gd name="T7" fmla="*/ 30 h 52"/>
                <a:gd name="T8" fmla="*/ 32 w 44"/>
                <a:gd name="T9" fmla="*/ 36 h 52"/>
                <a:gd name="T10" fmla="*/ 32 w 44"/>
                <a:gd name="T11" fmla="*/ 36 h 52"/>
                <a:gd name="T12" fmla="*/ 40 w 44"/>
                <a:gd name="T13" fmla="*/ 44 h 52"/>
                <a:gd name="T14" fmla="*/ 40 w 44"/>
                <a:gd name="T15" fmla="*/ 44 h 52"/>
                <a:gd name="T16" fmla="*/ 44 w 44"/>
                <a:gd name="T17" fmla="*/ 50 h 52"/>
                <a:gd name="T18" fmla="*/ 34 w 44"/>
                <a:gd name="T19" fmla="*/ 50 h 52"/>
                <a:gd name="T20" fmla="*/ 34 w 44"/>
                <a:gd name="T21" fmla="*/ 50 h 52"/>
                <a:gd name="T22" fmla="*/ 28 w 44"/>
                <a:gd name="T23" fmla="*/ 44 h 52"/>
                <a:gd name="T24" fmla="*/ 28 w 44"/>
                <a:gd name="T25" fmla="*/ 44 h 52"/>
                <a:gd name="T26" fmla="*/ 22 w 44"/>
                <a:gd name="T27" fmla="*/ 38 h 52"/>
                <a:gd name="T28" fmla="*/ 22 w 44"/>
                <a:gd name="T29" fmla="*/ 38 h 52"/>
                <a:gd name="T30" fmla="*/ 16 w 44"/>
                <a:gd name="T31" fmla="*/ 32 h 52"/>
                <a:gd name="T32" fmla="*/ 16 w 44"/>
                <a:gd name="T33" fmla="*/ 32 h 52"/>
                <a:gd name="T34" fmla="*/ 10 w 44"/>
                <a:gd name="T35" fmla="*/ 28 h 52"/>
                <a:gd name="T36" fmla="*/ 10 w 44"/>
                <a:gd name="T37" fmla="*/ 52 h 52"/>
                <a:gd name="T38" fmla="*/ 2 w 44"/>
                <a:gd name="T39" fmla="*/ 52 h 52"/>
                <a:gd name="T40" fmla="*/ 0 w 44"/>
                <a:gd name="T41" fmla="*/ 2 h 52"/>
                <a:gd name="T42" fmla="*/ 8 w 44"/>
                <a:gd name="T43" fmla="*/ 2 h 52"/>
                <a:gd name="T44" fmla="*/ 10 w 44"/>
                <a:gd name="T45" fmla="*/ 24 h 52"/>
                <a:gd name="T46" fmla="*/ 10 w 44"/>
                <a:gd name="T47" fmla="*/ 24 h 52"/>
                <a:gd name="T48" fmla="*/ 14 w 44"/>
                <a:gd name="T49" fmla="*/ 18 h 52"/>
                <a:gd name="T50" fmla="*/ 14 w 44"/>
                <a:gd name="T51" fmla="*/ 18 h 52"/>
                <a:gd name="T52" fmla="*/ 20 w 44"/>
                <a:gd name="T53" fmla="*/ 12 h 52"/>
                <a:gd name="T54" fmla="*/ 20 w 44"/>
                <a:gd name="T55" fmla="*/ 12 h 52"/>
                <a:gd name="T56" fmla="*/ 26 w 44"/>
                <a:gd name="T57" fmla="*/ 6 h 52"/>
                <a:gd name="T58" fmla="*/ 26 w 44"/>
                <a:gd name="T59" fmla="*/ 6 h 52"/>
                <a:gd name="T60" fmla="*/ 30 w 44"/>
                <a:gd name="T61" fmla="*/ 2 h 52"/>
                <a:gd name="T62" fmla="*/ 40 w 44"/>
                <a:gd name="T63" fmla="*/ 0 h 52"/>
                <a:gd name="T64" fmla="*/ 40 w 44"/>
                <a:gd name="T65" fmla="*/ 0 h 52"/>
                <a:gd name="T66" fmla="*/ 36 w 44"/>
                <a:gd name="T67" fmla="*/ 6 h 52"/>
                <a:gd name="T68" fmla="*/ 36 w 44"/>
                <a:gd name="T69" fmla="*/ 6 h 52"/>
                <a:gd name="T70" fmla="*/ 30 w 44"/>
                <a:gd name="T71" fmla="*/ 12 h 52"/>
                <a:gd name="T72" fmla="*/ 30 w 44"/>
                <a:gd name="T73" fmla="*/ 12 h 52"/>
                <a:gd name="T74" fmla="*/ 24 w 44"/>
                <a:gd name="T75" fmla="*/ 18 h 52"/>
                <a:gd name="T76" fmla="*/ 24 w 44"/>
                <a:gd name="T77" fmla="*/ 18 h 52"/>
                <a:gd name="T78" fmla="*/ 18 w 44"/>
                <a:gd name="T79" fmla="*/ 24 h 52"/>
                <a:gd name="T80" fmla="*/ 18 w 44"/>
                <a:gd name="T81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" h="52">
                  <a:moveTo>
                    <a:pt x="18" y="24"/>
                  </a:moveTo>
                  <a:lnTo>
                    <a:pt x="18" y="2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10" y="52"/>
                  </a:lnTo>
                  <a:lnTo>
                    <a:pt x="2" y="52"/>
                  </a:lnTo>
                  <a:lnTo>
                    <a:pt x="0" y="2"/>
                  </a:lnTo>
                  <a:lnTo>
                    <a:pt x="8" y="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2" name="Freeform 32"/>
            <p:cNvSpPr>
              <a:spLocks noEditPoints="1"/>
            </p:cNvSpPr>
            <p:nvPr/>
          </p:nvSpPr>
          <p:spPr bwMode="auto">
            <a:xfrm>
              <a:off x="6450098" y="5141702"/>
              <a:ext cx="226708" cy="245603"/>
            </a:xfrm>
            <a:custGeom>
              <a:avLst/>
              <a:gdLst>
                <a:gd name="T0" fmla="*/ 46 w 48"/>
                <a:gd name="T1" fmla="*/ 20 h 52"/>
                <a:gd name="T2" fmla="*/ 46 w 48"/>
                <a:gd name="T3" fmla="*/ 20 h 52"/>
                <a:gd name="T4" fmla="*/ 48 w 48"/>
                <a:gd name="T5" fmla="*/ 32 h 52"/>
                <a:gd name="T6" fmla="*/ 48 w 48"/>
                <a:gd name="T7" fmla="*/ 32 h 52"/>
                <a:gd name="T8" fmla="*/ 44 w 48"/>
                <a:gd name="T9" fmla="*/ 40 h 52"/>
                <a:gd name="T10" fmla="*/ 44 w 48"/>
                <a:gd name="T11" fmla="*/ 40 h 52"/>
                <a:gd name="T12" fmla="*/ 38 w 48"/>
                <a:gd name="T13" fmla="*/ 48 h 52"/>
                <a:gd name="T14" fmla="*/ 38 w 48"/>
                <a:gd name="T15" fmla="*/ 48 h 52"/>
                <a:gd name="T16" fmla="*/ 28 w 48"/>
                <a:gd name="T17" fmla="*/ 52 h 52"/>
                <a:gd name="T18" fmla="*/ 28 w 48"/>
                <a:gd name="T19" fmla="*/ 52 h 52"/>
                <a:gd name="T20" fmla="*/ 20 w 48"/>
                <a:gd name="T21" fmla="*/ 50 h 52"/>
                <a:gd name="T22" fmla="*/ 20 w 48"/>
                <a:gd name="T23" fmla="*/ 50 h 52"/>
                <a:gd name="T24" fmla="*/ 10 w 48"/>
                <a:gd name="T25" fmla="*/ 48 h 52"/>
                <a:gd name="T26" fmla="*/ 10 w 48"/>
                <a:gd name="T27" fmla="*/ 48 h 52"/>
                <a:gd name="T28" fmla="*/ 4 w 48"/>
                <a:gd name="T29" fmla="*/ 40 h 52"/>
                <a:gd name="T30" fmla="*/ 4 w 48"/>
                <a:gd name="T31" fmla="*/ 40 h 52"/>
                <a:gd name="T32" fmla="*/ 0 w 48"/>
                <a:gd name="T33" fmla="*/ 30 h 52"/>
                <a:gd name="T34" fmla="*/ 0 w 48"/>
                <a:gd name="T35" fmla="*/ 30 h 52"/>
                <a:gd name="T36" fmla="*/ 0 w 48"/>
                <a:gd name="T37" fmla="*/ 18 h 52"/>
                <a:gd name="T38" fmla="*/ 0 w 48"/>
                <a:gd name="T39" fmla="*/ 18 h 52"/>
                <a:gd name="T40" fmla="*/ 4 w 48"/>
                <a:gd name="T41" fmla="*/ 10 h 52"/>
                <a:gd name="T42" fmla="*/ 4 w 48"/>
                <a:gd name="T43" fmla="*/ 10 h 52"/>
                <a:gd name="T44" fmla="*/ 10 w 48"/>
                <a:gd name="T45" fmla="*/ 4 h 52"/>
                <a:gd name="T46" fmla="*/ 10 w 48"/>
                <a:gd name="T47" fmla="*/ 4 h 52"/>
                <a:gd name="T48" fmla="*/ 18 w 48"/>
                <a:gd name="T49" fmla="*/ 0 h 52"/>
                <a:gd name="T50" fmla="*/ 18 w 48"/>
                <a:gd name="T51" fmla="*/ 0 h 52"/>
                <a:gd name="T52" fmla="*/ 28 w 48"/>
                <a:gd name="T53" fmla="*/ 0 h 52"/>
                <a:gd name="T54" fmla="*/ 28 w 48"/>
                <a:gd name="T55" fmla="*/ 0 h 52"/>
                <a:gd name="T56" fmla="*/ 36 w 48"/>
                <a:gd name="T57" fmla="*/ 4 h 52"/>
                <a:gd name="T58" fmla="*/ 36 w 48"/>
                <a:gd name="T59" fmla="*/ 4 h 52"/>
                <a:gd name="T60" fmla="*/ 44 w 48"/>
                <a:gd name="T61" fmla="*/ 10 h 52"/>
                <a:gd name="T62" fmla="*/ 44 w 48"/>
                <a:gd name="T63" fmla="*/ 10 h 52"/>
                <a:gd name="T64" fmla="*/ 46 w 48"/>
                <a:gd name="T65" fmla="*/ 20 h 52"/>
                <a:gd name="T66" fmla="*/ 46 w 48"/>
                <a:gd name="T67" fmla="*/ 20 h 52"/>
                <a:gd name="T68" fmla="*/ 38 w 48"/>
                <a:gd name="T69" fmla="*/ 22 h 52"/>
                <a:gd name="T70" fmla="*/ 38 w 48"/>
                <a:gd name="T71" fmla="*/ 22 h 52"/>
                <a:gd name="T72" fmla="*/ 36 w 48"/>
                <a:gd name="T73" fmla="*/ 16 h 52"/>
                <a:gd name="T74" fmla="*/ 32 w 48"/>
                <a:gd name="T75" fmla="*/ 10 h 52"/>
                <a:gd name="T76" fmla="*/ 32 w 48"/>
                <a:gd name="T77" fmla="*/ 10 h 52"/>
                <a:gd name="T78" fmla="*/ 26 w 48"/>
                <a:gd name="T79" fmla="*/ 8 h 52"/>
                <a:gd name="T80" fmla="*/ 20 w 48"/>
                <a:gd name="T81" fmla="*/ 8 h 52"/>
                <a:gd name="T82" fmla="*/ 20 w 48"/>
                <a:gd name="T83" fmla="*/ 8 h 52"/>
                <a:gd name="T84" fmla="*/ 14 w 48"/>
                <a:gd name="T85" fmla="*/ 10 h 52"/>
                <a:gd name="T86" fmla="*/ 12 w 48"/>
                <a:gd name="T87" fmla="*/ 14 h 52"/>
                <a:gd name="T88" fmla="*/ 12 w 48"/>
                <a:gd name="T89" fmla="*/ 14 h 52"/>
                <a:gd name="T90" fmla="*/ 10 w 48"/>
                <a:gd name="T91" fmla="*/ 20 h 52"/>
                <a:gd name="T92" fmla="*/ 10 w 48"/>
                <a:gd name="T93" fmla="*/ 28 h 52"/>
                <a:gd name="T94" fmla="*/ 10 w 48"/>
                <a:gd name="T95" fmla="*/ 28 h 52"/>
                <a:gd name="T96" fmla="*/ 12 w 48"/>
                <a:gd name="T97" fmla="*/ 36 h 52"/>
                <a:gd name="T98" fmla="*/ 16 w 48"/>
                <a:gd name="T99" fmla="*/ 40 h 52"/>
                <a:gd name="T100" fmla="*/ 16 w 48"/>
                <a:gd name="T101" fmla="*/ 40 h 52"/>
                <a:gd name="T102" fmla="*/ 22 w 48"/>
                <a:gd name="T103" fmla="*/ 44 h 52"/>
                <a:gd name="T104" fmla="*/ 28 w 48"/>
                <a:gd name="T105" fmla="*/ 44 h 52"/>
                <a:gd name="T106" fmla="*/ 28 w 48"/>
                <a:gd name="T107" fmla="*/ 44 h 52"/>
                <a:gd name="T108" fmla="*/ 32 w 48"/>
                <a:gd name="T109" fmla="*/ 42 h 52"/>
                <a:gd name="T110" fmla="*/ 36 w 48"/>
                <a:gd name="T111" fmla="*/ 36 h 52"/>
                <a:gd name="T112" fmla="*/ 36 w 48"/>
                <a:gd name="T113" fmla="*/ 36 h 52"/>
                <a:gd name="T114" fmla="*/ 38 w 48"/>
                <a:gd name="T115" fmla="*/ 30 h 52"/>
                <a:gd name="T116" fmla="*/ 38 w 48"/>
                <a:gd name="T117" fmla="*/ 22 h 52"/>
                <a:gd name="T118" fmla="*/ 38 w 48"/>
                <a:gd name="T11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6" y="20"/>
                  </a:moveTo>
                  <a:lnTo>
                    <a:pt x="46" y="2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6" y="20"/>
                  </a:lnTo>
                  <a:lnTo>
                    <a:pt x="46" y="20"/>
                  </a:lnTo>
                  <a:close/>
                  <a:moveTo>
                    <a:pt x="38" y="22"/>
                  </a:moveTo>
                  <a:lnTo>
                    <a:pt x="38" y="22"/>
                  </a:lnTo>
                  <a:lnTo>
                    <a:pt x="36" y="1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2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30"/>
                  </a:lnTo>
                  <a:lnTo>
                    <a:pt x="38" y="22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3" name="Freeform 33"/>
            <p:cNvSpPr>
              <a:spLocks noEditPoints="1"/>
            </p:cNvSpPr>
            <p:nvPr/>
          </p:nvSpPr>
          <p:spPr bwMode="auto">
            <a:xfrm>
              <a:off x="6733483" y="4952776"/>
              <a:ext cx="273939" cy="368405"/>
            </a:xfrm>
            <a:custGeom>
              <a:avLst/>
              <a:gdLst>
                <a:gd name="T0" fmla="*/ 18 w 58"/>
                <a:gd name="T1" fmla="*/ 16 h 78"/>
                <a:gd name="T2" fmla="*/ 18 w 58"/>
                <a:gd name="T3" fmla="*/ 16 h 78"/>
                <a:gd name="T4" fmla="*/ 14 w 58"/>
                <a:gd name="T5" fmla="*/ 18 h 78"/>
                <a:gd name="T6" fmla="*/ 8 w 58"/>
                <a:gd name="T7" fmla="*/ 16 h 78"/>
                <a:gd name="T8" fmla="*/ 8 w 58"/>
                <a:gd name="T9" fmla="*/ 16 h 78"/>
                <a:gd name="T10" fmla="*/ 4 w 58"/>
                <a:gd name="T11" fmla="*/ 14 h 78"/>
                <a:gd name="T12" fmla="*/ 0 w 58"/>
                <a:gd name="T13" fmla="*/ 10 h 78"/>
                <a:gd name="T14" fmla="*/ 6 w 58"/>
                <a:gd name="T15" fmla="*/ 6 h 78"/>
                <a:gd name="T16" fmla="*/ 6 w 58"/>
                <a:gd name="T17" fmla="*/ 6 h 78"/>
                <a:gd name="T18" fmla="*/ 10 w 58"/>
                <a:gd name="T19" fmla="*/ 10 h 78"/>
                <a:gd name="T20" fmla="*/ 10 w 58"/>
                <a:gd name="T21" fmla="*/ 10 h 78"/>
                <a:gd name="T22" fmla="*/ 16 w 58"/>
                <a:gd name="T23" fmla="*/ 10 h 78"/>
                <a:gd name="T24" fmla="*/ 16 w 58"/>
                <a:gd name="T25" fmla="*/ 10 h 78"/>
                <a:gd name="T26" fmla="*/ 20 w 58"/>
                <a:gd name="T27" fmla="*/ 6 h 78"/>
                <a:gd name="T28" fmla="*/ 20 w 58"/>
                <a:gd name="T29" fmla="*/ 6 h 78"/>
                <a:gd name="T30" fmla="*/ 22 w 58"/>
                <a:gd name="T31" fmla="*/ 2 h 78"/>
                <a:gd name="T32" fmla="*/ 28 w 58"/>
                <a:gd name="T33" fmla="*/ 0 h 78"/>
                <a:gd name="T34" fmla="*/ 28 w 58"/>
                <a:gd name="T35" fmla="*/ 0 h 78"/>
                <a:gd name="T36" fmla="*/ 28 w 58"/>
                <a:gd name="T37" fmla="*/ 6 h 78"/>
                <a:gd name="T38" fmla="*/ 26 w 58"/>
                <a:gd name="T39" fmla="*/ 10 h 78"/>
                <a:gd name="T40" fmla="*/ 26 w 58"/>
                <a:gd name="T41" fmla="*/ 10 h 78"/>
                <a:gd name="T42" fmla="*/ 24 w 58"/>
                <a:gd name="T43" fmla="*/ 14 h 78"/>
                <a:gd name="T44" fmla="*/ 18 w 58"/>
                <a:gd name="T45" fmla="*/ 16 h 78"/>
                <a:gd name="T46" fmla="*/ 18 w 58"/>
                <a:gd name="T47" fmla="*/ 16 h 78"/>
                <a:gd name="T48" fmla="*/ 40 w 58"/>
                <a:gd name="T49" fmla="*/ 16 h 78"/>
                <a:gd name="T50" fmla="*/ 58 w 58"/>
                <a:gd name="T51" fmla="*/ 64 h 78"/>
                <a:gd name="T52" fmla="*/ 50 w 58"/>
                <a:gd name="T53" fmla="*/ 66 h 78"/>
                <a:gd name="T54" fmla="*/ 36 w 58"/>
                <a:gd name="T55" fmla="*/ 30 h 78"/>
                <a:gd name="T56" fmla="*/ 36 w 58"/>
                <a:gd name="T57" fmla="*/ 30 h 78"/>
                <a:gd name="T58" fmla="*/ 34 w 58"/>
                <a:gd name="T59" fmla="*/ 42 h 78"/>
                <a:gd name="T60" fmla="*/ 34 w 58"/>
                <a:gd name="T61" fmla="*/ 42 h 78"/>
                <a:gd name="T62" fmla="*/ 30 w 58"/>
                <a:gd name="T63" fmla="*/ 54 h 78"/>
                <a:gd name="T64" fmla="*/ 30 w 58"/>
                <a:gd name="T65" fmla="*/ 54 h 78"/>
                <a:gd name="T66" fmla="*/ 28 w 58"/>
                <a:gd name="T67" fmla="*/ 64 h 78"/>
                <a:gd name="T68" fmla="*/ 28 w 58"/>
                <a:gd name="T69" fmla="*/ 64 h 78"/>
                <a:gd name="T70" fmla="*/ 26 w 58"/>
                <a:gd name="T71" fmla="*/ 76 h 78"/>
                <a:gd name="T72" fmla="*/ 18 w 58"/>
                <a:gd name="T73" fmla="*/ 78 h 78"/>
                <a:gd name="T74" fmla="*/ 2 w 58"/>
                <a:gd name="T75" fmla="*/ 32 h 78"/>
                <a:gd name="T76" fmla="*/ 10 w 58"/>
                <a:gd name="T77" fmla="*/ 28 h 78"/>
                <a:gd name="T78" fmla="*/ 22 w 58"/>
                <a:gd name="T79" fmla="*/ 62 h 78"/>
                <a:gd name="T80" fmla="*/ 22 w 58"/>
                <a:gd name="T81" fmla="*/ 62 h 78"/>
                <a:gd name="T82" fmla="*/ 24 w 58"/>
                <a:gd name="T83" fmla="*/ 52 h 78"/>
                <a:gd name="T84" fmla="*/ 24 w 58"/>
                <a:gd name="T85" fmla="*/ 52 h 78"/>
                <a:gd name="T86" fmla="*/ 26 w 58"/>
                <a:gd name="T87" fmla="*/ 40 h 78"/>
                <a:gd name="T88" fmla="*/ 26 w 58"/>
                <a:gd name="T89" fmla="*/ 40 h 78"/>
                <a:gd name="T90" fmla="*/ 30 w 58"/>
                <a:gd name="T91" fmla="*/ 28 h 78"/>
                <a:gd name="T92" fmla="*/ 30 w 58"/>
                <a:gd name="T93" fmla="*/ 28 h 78"/>
                <a:gd name="T94" fmla="*/ 34 w 58"/>
                <a:gd name="T95" fmla="*/ 20 h 78"/>
                <a:gd name="T96" fmla="*/ 40 w 58"/>
                <a:gd name="T97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78">
                  <a:moveTo>
                    <a:pt x="18" y="16"/>
                  </a:moveTo>
                  <a:lnTo>
                    <a:pt x="18" y="16"/>
                  </a:lnTo>
                  <a:lnTo>
                    <a:pt x="14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18" y="16"/>
                  </a:lnTo>
                  <a:lnTo>
                    <a:pt x="18" y="16"/>
                  </a:lnTo>
                  <a:close/>
                  <a:moveTo>
                    <a:pt x="40" y="16"/>
                  </a:moveTo>
                  <a:lnTo>
                    <a:pt x="58" y="64"/>
                  </a:lnTo>
                  <a:lnTo>
                    <a:pt x="50" y="6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6" y="76"/>
                  </a:lnTo>
                  <a:lnTo>
                    <a:pt x="18" y="78"/>
                  </a:lnTo>
                  <a:lnTo>
                    <a:pt x="2" y="32"/>
                  </a:lnTo>
                  <a:lnTo>
                    <a:pt x="10" y="28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4" y="2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4" name="Freeform 34"/>
            <p:cNvSpPr>
              <a:spLocks noEditPoints="1"/>
            </p:cNvSpPr>
            <p:nvPr/>
          </p:nvSpPr>
          <p:spPr bwMode="auto">
            <a:xfrm>
              <a:off x="7158562" y="4858313"/>
              <a:ext cx="226708" cy="245603"/>
            </a:xfrm>
            <a:custGeom>
              <a:avLst/>
              <a:gdLst>
                <a:gd name="T0" fmla="*/ 44 w 48"/>
                <a:gd name="T1" fmla="*/ 14 h 52"/>
                <a:gd name="T2" fmla="*/ 44 w 48"/>
                <a:gd name="T3" fmla="*/ 14 h 52"/>
                <a:gd name="T4" fmla="*/ 48 w 48"/>
                <a:gd name="T5" fmla="*/ 24 h 52"/>
                <a:gd name="T6" fmla="*/ 48 w 48"/>
                <a:gd name="T7" fmla="*/ 24 h 52"/>
                <a:gd name="T8" fmla="*/ 48 w 48"/>
                <a:gd name="T9" fmla="*/ 34 h 52"/>
                <a:gd name="T10" fmla="*/ 48 w 48"/>
                <a:gd name="T11" fmla="*/ 34 h 52"/>
                <a:gd name="T12" fmla="*/ 46 w 48"/>
                <a:gd name="T13" fmla="*/ 42 h 52"/>
                <a:gd name="T14" fmla="*/ 46 w 48"/>
                <a:gd name="T15" fmla="*/ 42 h 52"/>
                <a:gd name="T16" fmla="*/ 38 w 48"/>
                <a:gd name="T17" fmla="*/ 48 h 52"/>
                <a:gd name="T18" fmla="*/ 38 w 48"/>
                <a:gd name="T19" fmla="*/ 48 h 52"/>
                <a:gd name="T20" fmla="*/ 30 w 48"/>
                <a:gd name="T21" fmla="*/ 52 h 52"/>
                <a:gd name="T22" fmla="*/ 30 w 48"/>
                <a:gd name="T23" fmla="*/ 52 h 52"/>
                <a:gd name="T24" fmla="*/ 20 w 48"/>
                <a:gd name="T25" fmla="*/ 52 h 52"/>
                <a:gd name="T26" fmla="*/ 20 w 48"/>
                <a:gd name="T27" fmla="*/ 52 h 52"/>
                <a:gd name="T28" fmla="*/ 12 w 48"/>
                <a:gd name="T29" fmla="*/ 46 h 52"/>
                <a:gd name="T30" fmla="*/ 12 w 48"/>
                <a:gd name="T31" fmla="*/ 46 h 52"/>
                <a:gd name="T32" fmla="*/ 4 w 48"/>
                <a:gd name="T33" fmla="*/ 38 h 52"/>
                <a:gd name="T34" fmla="*/ 4 w 48"/>
                <a:gd name="T35" fmla="*/ 38 h 52"/>
                <a:gd name="T36" fmla="*/ 0 w 48"/>
                <a:gd name="T37" fmla="*/ 28 h 52"/>
                <a:gd name="T38" fmla="*/ 0 w 48"/>
                <a:gd name="T39" fmla="*/ 28 h 52"/>
                <a:gd name="T40" fmla="*/ 0 w 48"/>
                <a:gd name="T41" fmla="*/ 20 h 52"/>
                <a:gd name="T42" fmla="*/ 0 w 48"/>
                <a:gd name="T43" fmla="*/ 20 h 52"/>
                <a:gd name="T44" fmla="*/ 4 w 48"/>
                <a:gd name="T45" fmla="*/ 10 h 52"/>
                <a:gd name="T46" fmla="*/ 4 w 48"/>
                <a:gd name="T47" fmla="*/ 10 h 52"/>
                <a:gd name="T48" fmla="*/ 10 w 48"/>
                <a:gd name="T49" fmla="*/ 4 h 52"/>
                <a:gd name="T50" fmla="*/ 10 w 48"/>
                <a:gd name="T51" fmla="*/ 4 h 52"/>
                <a:gd name="T52" fmla="*/ 20 w 48"/>
                <a:gd name="T53" fmla="*/ 0 h 52"/>
                <a:gd name="T54" fmla="*/ 20 w 48"/>
                <a:gd name="T55" fmla="*/ 0 h 52"/>
                <a:gd name="T56" fmla="*/ 28 w 48"/>
                <a:gd name="T57" fmla="*/ 2 h 52"/>
                <a:gd name="T58" fmla="*/ 28 w 48"/>
                <a:gd name="T59" fmla="*/ 2 h 52"/>
                <a:gd name="T60" fmla="*/ 38 w 48"/>
                <a:gd name="T61" fmla="*/ 6 h 52"/>
                <a:gd name="T62" fmla="*/ 38 w 48"/>
                <a:gd name="T63" fmla="*/ 6 h 52"/>
                <a:gd name="T64" fmla="*/ 44 w 48"/>
                <a:gd name="T65" fmla="*/ 14 h 52"/>
                <a:gd name="T66" fmla="*/ 44 w 48"/>
                <a:gd name="T67" fmla="*/ 14 h 52"/>
                <a:gd name="T68" fmla="*/ 36 w 48"/>
                <a:gd name="T69" fmla="*/ 18 h 52"/>
                <a:gd name="T70" fmla="*/ 36 w 48"/>
                <a:gd name="T71" fmla="*/ 18 h 52"/>
                <a:gd name="T72" fmla="*/ 32 w 48"/>
                <a:gd name="T73" fmla="*/ 12 h 52"/>
                <a:gd name="T74" fmla="*/ 26 w 48"/>
                <a:gd name="T75" fmla="*/ 10 h 52"/>
                <a:gd name="T76" fmla="*/ 26 w 48"/>
                <a:gd name="T77" fmla="*/ 10 h 52"/>
                <a:gd name="T78" fmla="*/ 20 w 48"/>
                <a:gd name="T79" fmla="*/ 8 h 52"/>
                <a:gd name="T80" fmla="*/ 14 w 48"/>
                <a:gd name="T81" fmla="*/ 10 h 52"/>
                <a:gd name="T82" fmla="*/ 14 w 48"/>
                <a:gd name="T83" fmla="*/ 10 h 52"/>
                <a:gd name="T84" fmla="*/ 10 w 48"/>
                <a:gd name="T85" fmla="*/ 14 h 52"/>
                <a:gd name="T86" fmla="*/ 8 w 48"/>
                <a:gd name="T87" fmla="*/ 20 h 52"/>
                <a:gd name="T88" fmla="*/ 8 w 48"/>
                <a:gd name="T89" fmla="*/ 20 h 52"/>
                <a:gd name="T90" fmla="*/ 10 w 48"/>
                <a:gd name="T91" fmla="*/ 26 h 52"/>
                <a:gd name="T92" fmla="*/ 12 w 48"/>
                <a:gd name="T93" fmla="*/ 34 h 52"/>
                <a:gd name="T94" fmla="*/ 12 w 48"/>
                <a:gd name="T95" fmla="*/ 34 h 52"/>
                <a:gd name="T96" fmla="*/ 18 w 48"/>
                <a:gd name="T97" fmla="*/ 40 h 52"/>
                <a:gd name="T98" fmla="*/ 22 w 48"/>
                <a:gd name="T99" fmla="*/ 42 h 52"/>
                <a:gd name="T100" fmla="*/ 22 w 48"/>
                <a:gd name="T101" fmla="*/ 42 h 52"/>
                <a:gd name="T102" fmla="*/ 28 w 48"/>
                <a:gd name="T103" fmla="*/ 44 h 52"/>
                <a:gd name="T104" fmla="*/ 34 w 48"/>
                <a:gd name="T105" fmla="*/ 42 h 52"/>
                <a:gd name="T106" fmla="*/ 34 w 48"/>
                <a:gd name="T107" fmla="*/ 42 h 52"/>
                <a:gd name="T108" fmla="*/ 38 w 48"/>
                <a:gd name="T109" fmla="*/ 38 h 52"/>
                <a:gd name="T110" fmla="*/ 40 w 48"/>
                <a:gd name="T111" fmla="*/ 32 h 52"/>
                <a:gd name="T112" fmla="*/ 40 w 48"/>
                <a:gd name="T113" fmla="*/ 32 h 52"/>
                <a:gd name="T114" fmla="*/ 40 w 48"/>
                <a:gd name="T115" fmla="*/ 26 h 52"/>
                <a:gd name="T116" fmla="*/ 36 w 48"/>
                <a:gd name="T117" fmla="*/ 18 h 52"/>
                <a:gd name="T118" fmla="*/ 36 w 48"/>
                <a:gd name="T119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52">
                  <a:moveTo>
                    <a:pt x="44" y="14"/>
                  </a:moveTo>
                  <a:lnTo>
                    <a:pt x="44" y="1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4"/>
                  </a:lnTo>
                  <a:lnTo>
                    <a:pt x="44" y="14"/>
                  </a:lnTo>
                  <a:close/>
                  <a:moveTo>
                    <a:pt x="36" y="18"/>
                  </a:moveTo>
                  <a:lnTo>
                    <a:pt x="36" y="18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8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5" name="Freeform 35"/>
            <p:cNvSpPr>
              <a:spLocks noEditPoints="1"/>
            </p:cNvSpPr>
            <p:nvPr/>
          </p:nvSpPr>
          <p:spPr bwMode="auto">
            <a:xfrm>
              <a:off x="7366378" y="4556032"/>
              <a:ext cx="283386" cy="358959"/>
            </a:xfrm>
            <a:custGeom>
              <a:avLst/>
              <a:gdLst>
                <a:gd name="T0" fmla="*/ 12 w 60"/>
                <a:gd name="T1" fmla="*/ 44 h 76"/>
                <a:gd name="T2" fmla="*/ 16 w 60"/>
                <a:gd name="T3" fmla="*/ 36 h 76"/>
                <a:gd name="T4" fmla="*/ 20 w 60"/>
                <a:gd name="T5" fmla="*/ 30 h 76"/>
                <a:gd name="T6" fmla="*/ 38 w 60"/>
                <a:gd name="T7" fmla="*/ 24 h 76"/>
                <a:gd name="T8" fmla="*/ 46 w 60"/>
                <a:gd name="T9" fmla="*/ 28 h 76"/>
                <a:gd name="T10" fmla="*/ 54 w 60"/>
                <a:gd name="T11" fmla="*/ 34 h 76"/>
                <a:gd name="T12" fmla="*/ 58 w 60"/>
                <a:gd name="T13" fmla="*/ 42 h 76"/>
                <a:gd name="T14" fmla="*/ 60 w 60"/>
                <a:gd name="T15" fmla="*/ 52 h 76"/>
                <a:gd name="T16" fmla="*/ 60 w 60"/>
                <a:gd name="T17" fmla="*/ 60 h 76"/>
                <a:gd name="T18" fmla="*/ 52 w 60"/>
                <a:gd name="T19" fmla="*/ 70 h 76"/>
                <a:gd name="T20" fmla="*/ 48 w 60"/>
                <a:gd name="T21" fmla="*/ 72 h 76"/>
                <a:gd name="T22" fmla="*/ 42 w 60"/>
                <a:gd name="T23" fmla="*/ 74 h 76"/>
                <a:gd name="T24" fmla="*/ 32 w 60"/>
                <a:gd name="T25" fmla="*/ 74 h 76"/>
                <a:gd name="T26" fmla="*/ 24 w 60"/>
                <a:gd name="T27" fmla="*/ 70 h 76"/>
                <a:gd name="T28" fmla="*/ 14 w 60"/>
                <a:gd name="T29" fmla="*/ 60 h 76"/>
                <a:gd name="T30" fmla="*/ 6 w 60"/>
                <a:gd name="T31" fmla="*/ 48 h 76"/>
                <a:gd name="T32" fmla="*/ 2 w 60"/>
                <a:gd name="T33" fmla="*/ 42 h 76"/>
                <a:gd name="T34" fmla="*/ 0 w 60"/>
                <a:gd name="T35" fmla="*/ 36 h 76"/>
                <a:gd name="T36" fmla="*/ 0 w 60"/>
                <a:gd name="T37" fmla="*/ 22 h 76"/>
                <a:gd name="T38" fmla="*/ 4 w 60"/>
                <a:gd name="T39" fmla="*/ 16 h 76"/>
                <a:gd name="T40" fmla="*/ 8 w 60"/>
                <a:gd name="T41" fmla="*/ 10 h 76"/>
                <a:gd name="T42" fmla="*/ 12 w 60"/>
                <a:gd name="T43" fmla="*/ 6 h 76"/>
                <a:gd name="T44" fmla="*/ 14 w 60"/>
                <a:gd name="T45" fmla="*/ 4 h 76"/>
                <a:gd name="T46" fmla="*/ 16 w 60"/>
                <a:gd name="T47" fmla="*/ 2 h 76"/>
                <a:gd name="T48" fmla="*/ 24 w 60"/>
                <a:gd name="T49" fmla="*/ 4 h 76"/>
                <a:gd name="T50" fmla="*/ 22 w 60"/>
                <a:gd name="T51" fmla="*/ 6 h 76"/>
                <a:gd name="T52" fmla="*/ 22 w 60"/>
                <a:gd name="T53" fmla="*/ 8 h 76"/>
                <a:gd name="T54" fmla="*/ 18 w 60"/>
                <a:gd name="T55" fmla="*/ 10 h 76"/>
                <a:gd name="T56" fmla="*/ 16 w 60"/>
                <a:gd name="T57" fmla="*/ 14 h 76"/>
                <a:gd name="T58" fmla="*/ 10 w 60"/>
                <a:gd name="T59" fmla="*/ 22 h 76"/>
                <a:gd name="T60" fmla="*/ 8 w 60"/>
                <a:gd name="T61" fmla="*/ 28 h 76"/>
                <a:gd name="T62" fmla="*/ 12 w 60"/>
                <a:gd name="T63" fmla="*/ 44 h 76"/>
                <a:gd name="T64" fmla="*/ 22 w 60"/>
                <a:gd name="T65" fmla="*/ 56 h 76"/>
                <a:gd name="T66" fmla="*/ 28 w 60"/>
                <a:gd name="T67" fmla="*/ 62 h 76"/>
                <a:gd name="T68" fmla="*/ 34 w 60"/>
                <a:gd name="T69" fmla="*/ 66 h 76"/>
                <a:gd name="T70" fmla="*/ 42 w 60"/>
                <a:gd name="T71" fmla="*/ 66 h 76"/>
                <a:gd name="T72" fmla="*/ 48 w 60"/>
                <a:gd name="T73" fmla="*/ 64 h 76"/>
                <a:gd name="T74" fmla="*/ 52 w 60"/>
                <a:gd name="T75" fmla="*/ 58 h 76"/>
                <a:gd name="T76" fmla="*/ 52 w 60"/>
                <a:gd name="T77" fmla="*/ 52 h 76"/>
                <a:gd name="T78" fmla="*/ 50 w 60"/>
                <a:gd name="T79" fmla="*/ 46 h 76"/>
                <a:gd name="T80" fmla="*/ 46 w 60"/>
                <a:gd name="T81" fmla="*/ 40 h 76"/>
                <a:gd name="T82" fmla="*/ 42 w 60"/>
                <a:gd name="T83" fmla="*/ 36 h 76"/>
                <a:gd name="T84" fmla="*/ 36 w 60"/>
                <a:gd name="T85" fmla="*/ 34 h 76"/>
                <a:gd name="T86" fmla="*/ 30 w 60"/>
                <a:gd name="T87" fmla="*/ 34 h 76"/>
                <a:gd name="T88" fmla="*/ 24 w 60"/>
                <a:gd name="T89" fmla="*/ 38 h 76"/>
                <a:gd name="T90" fmla="*/ 20 w 60"/>
                <a:gd name="T91" fmla="*/ 44 h 76"/>
                <a:gd name="T92" fmla="*/ 18 w 60"/>
                <a:gd name="T93" fmla="*/ 50 h 76"/>
                <a:gd name="T94" fmla="*/ 20 w 60"/>
                <a:gd name="T95" fmla="*/ 52 h 76"/>
                <a:gd name="T96" fmla="*/ 22 w 60"/>
                <a:gd name="T9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76">
                  <a:moveTo>
                    <a:pt x="12" y="44"/>
                  </a:moveTo>
                  <a:lnTo>
                    <a:pt x="12" y="4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8" y="2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6" y="28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38" y="76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0" y="22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2" y="44"/>
                  </a:lnTo>
                  <a:close/>
                  <a:moveTo>
                    <a:pt x="22" y="56"/>
                  </a:moveTo>
                  <a:lnTo>
                    <a:pt x="22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56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6" name="Freeform 36"/>
            <p:cNvSpPr>
              <a:spLocks/>
            </p:cNvSpPr>
            <p:nvPr/>
          </p:nvSpPr>
          <p:spPr bwMode="auto">
            <a:xfrm>
              <a:off x="7630871" y="4404891"/>
              <a:ext cx="283386" cy="330620"/>
            </a:xfrm>
            <a:custGeom>
              <a:avLst/>
              <a:gdLst>
                <a:gd name="T0" fmla="*/ 12 w 60"/>
                <a:gd name="T1" fmla="*/ 24 h 70"/>
                <a:gd name="T2" fmla="*/ 12 w 60"/>
                <a:gd name="T3" fmla="*/ 24 h 70"/>
                <a:gd name="T4" fmla="*/ 16 w 60"/>
                <a:gd name="T5" fmla="*/ 30 h 70"/>
                <a:gd name="T6" fmla="*/ 16 w 60"/>
                <a:gd name="T7" fmla="*/ 30 h 70"/>
                <a:gd name="T8" fmla="*/ 22 w 60"/>
                <a:gd name="T9" fmla="*/ 34 h 70"/>
                <a:gd name="T10" fmla="*/ 22 w 60"/>
                <a:gd name="T11" fmla="*/ 34 h 70"/>
                <a:gd name="T12" fmla="*/ 26 w 60"/>
                <a:gd name="T13" fmla="*/ 40 h 70"/>
                <a:gd name="T14" fmla="*/ 26 w 60"/>
                <a:gd name="T15" fmla="*/ 40 h 70"/>
                <a:gd name="T16" fmla="*/ 30 w 60"/>
                <a:gd name="T17" fmla="*/ 46 h 70"/>
                <a:gd name="T18" fmla="*/ 30 w 60"/>
                <a:gd name="T19" fmla="*/ 46 h 70"/>
                <a:gd name="T20" fmla="*/ 32 w 60"/>
                <a:gd name="T21" fmla="*/ 50 h 70"/>
                <a:gd name="T22" fmla="*/ 32 w 60"/>
                <a:gd name="T23" fmla="*/ 50 h 70"/>
                <a:gd name="T24" fmla="*/ 34 w 60"/>
                <a:gd name="T25" fmla="*/ 56 h 70"/>
                <a:gd name="T26" fmla="*/ 34 w 60"/>
                <a:gd name="T27" fmla="*/ 56 h 70"/>
                <a:gd name="T28" fmla="*/ 34 w 60"/>
                <a:gd name="T29" fmla="*/ 64 h 70"/>
                <a:gd name="T30" fmla="*/ 34 w 60"/>
                <a:gd name="T31" fmla="*/ 64 h 70"/>
                <a:gd name="T32" fmla="*/ 30 w 60"/>
                <a:gd name="T33" fmla="*/ 70 h 70"/>
                <a:gd name="T34" fmla="*/ 24 w 60"/>
                <a:gd name="T35" fmla="*/ 66 h 70"/>
                <a:gd name="T36" fmla="*/ 24 w 60"/>
                <a:gd name="T37" fmla="*/ 66 h 70"/>
                <a:gd name="T38" fmla="*/ 26 w 60"/>
                <a:gd name="T39" fmla="*/ 58 h 70"/>
                <a:gd name="T40" fmla="*/ 26 w 60"/>
                <a:gd name="T41" fmla="*/ 58 h 70"/>
                <a:gd name="T42" fmla="*/ 24 w 60"/>
                <a:gd name="T43" fmla="*/ 50 h 70"/>
                <a:gd name="T44" fmla="*/ 24 w 60"/>
                <a:gd name="T45" fmla="*/ 50 h 70"/>
                <a:gd name="T46" fmla="*/ 20 w 60"/>
                <a:gd name="T47" fmla="*/ 44 h 70"/>
                <a:gd name="T48" fmla="*/ 20 w 60"/>
                <a:gd name="T49" fmla="*/ 44 h 70"/>
                <a:gd name="T50" fmla="*/ 14 w 60"/>
                <a:gd name="T51" fmla="*/ 38 h 70"/>
                <a:gd name="T52" fmla="*/ 14 w 60"/>
                <a:gd name="T53" fmla="*/ 38 h 70"/>
                <a:gd name="T54" fmla="*/ 6 w 60"/>
                <a:gd name="T55" fmla="*/ 32 h 70"/>
                <a:gd name="T56" fmla="*/ 6 w 60"/>
                <a:gd name="T57" fmla="*/ 32 h 70"/>
                <a:gd name="T58" fmla="*/ 0 w 60"/>
                <a:gd name="T59" fmla="*/ 26 h 70"/>
                <a:gd name="T60" fmla="*/ 22 w 60"/>
                <a:gd name="T61" fmla="*/ 0 h 70"/>
                <a:gd name="T62" fmla="*/ 60 w 60"/>
                <a:gd name="T63" fmla="*/ 34 h 70"/>
                <a:gd name="T64" fmla="*/ 54 w 60"/>
                <a:gd name="T65" fmla="*/ 40 h 70"/>
                <a:gd name="T66" fmla="*/ 22 w 60"/>
                <a:gd name="T67" fmla="*/ 12 h 70"/>
                <a:gd name="T68" fmla="*/ 12 w 60"/>
                <a:gd name="T69" fmla="*/ 2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70">
                  <a:moveTo>
                    <a:pt x="12" y="24"/>
                  </a:move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0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0" y="26"/>
                  </a:lnTo>
                  <a:lnTo>
                    <a:pt x="22" y="0"/>
                  </a:lnTo>
                  <a:lnTo>
                    <a:pt x="60" y="34"/>
                  </a:lnTo>
                  <a:lnTo>
                    <a:pt x="54" y="40"/>
                  </a:lnTo>
                  <a:lnTo>
                    <a:pt x="22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7" name="Freeform 37"/>
            <p:cNvSpPr>
              <a:spLocks noEditPoints="1"/>
            </p:cNvSpPr>
            <p:nvPr/>
          </p:nvSpPr>
          <p:spPr bwMode="auto">
            <a:xfrm>
              <a:off x="7800902" y="4206519"/>
              <a:ext cx="273939" cy="236157"/>
            </a:xfrm>
            <a:custGeom>
              <a:avLst/>
              <a:gdLst>
                <a:gd name="T0" fmla="*/ 6 w 58"/>
                <a:gd name="T1" fmla="*/ 10 h 50"/>
                <a:gd name="T2" fmla="*/ 12 w 58"/>
                <a:gd name="T3" fmla="*/ 4 h 50"/>
                <a:gd name="T4" fmla="*/ 18 w 58"/>
                <a:gd name="T5" fmla="*/ 0 h 50"/>
                <a:gd name="T6" fmla="*/ 24 w 58"/>
                <a:gd name="T7" fmla="*/ 2 h 50"/>
                <a:gd name="T8" fmla="*/ 58 w 58"/>
                <a:gd name="T9" fmla="*/ 20 h 50"/>
                <a:gd name="T10" fmla="*/ 58 w 58"/>
                <a:gd name="T11" fmla="*/ 24 h 50"/>
                <a:gd name="T12" fmla="*/ 56 w 58"/>
                <a:gd name="T13" fmla="*/ 28 h 50"/>
                <a:gd name="T14" fmla="*/ 52 w 58"/>
                <a:gd name="T15" fmla="*/ 34 h 50"/>
                <a:gd name="T16" fmla="*/ 50 w 58"/>
                <a:gd name="T17" fmla="*/ 38 h 50"/>
                <a:gd name="T18" fmla="*/ 46 w 58"/>
                <a:gd name="T19" fmla="*/ 44 h 50"/>
                <a:gd name="T20" fmla="*/ 40 w 58"/>
                <a:gd name="T21" fmla="*/ 48 h 50"/>
                <a:gd name="T22" fmla="*/ 34 w 58"/>
                <a:gd name="T23" fmla="*/ 50 h 50"/>
                <a:gd name="T24" fmla="*/ 26 w 58"/>
                <a:gd name="T25" fmla="*/ 46 h 50"/>
                <a:gd name="T26" fmla="*/ 20 w 58"/>
                <a:gd name="T27" fmla="*/ 42 h 50"/>
                <a:gd name="T28" fmla="*/ 20 w 58"/>
                <a:gd name="T29" fmla="*/ 34 h 50"/>
                <a:gd name="T30" fmla="*/ 20 w 58"/>
                <a:gd name="T31" fmla="*/ 28 h 50"/>
                <a:gd name="T32" fmla="*/ 24 w 58"/>
                <a:gd name="T33" fmla="*/ 20 h 50"/>
                <a:gd name="T34" fmla="*/ 26 w 58"/>
                <a:gd name="T35" fmla="*/ 18 h 50"/>
                <a:gd name="T36" fmla="*/ 28 w 58"/>
                <a:gd name="T37" fmla="*/ 16 h 50"/>
                <a:gd name="T38" fmla="*/ 30 w 58"/>
                <a:gd name="T39" fmla="*/ 14 h 50"/>
                <a:gd name="T40" fmla="*/ 30 w 58"/>
                <a:gd name="T41" fmla="*/ 14 h 50"/>
                <a:gd name="T42" fmla="*/ 28 w 58"/>
                <a:gd name="T43" fmla="*/ 12 h 50"/>
                <a:gd name="T44" fmla="*/ 24 w 58"/>
                <a:gd name="T45" fmla="*/ 10 h 50"/>
                <a:gd name="T46" fmla="*/ 20 w 58"/>
                <a:gd name="T47" fmla="*/ 10 h 50"/>
                <a:gd name="T48" fmla="*/ 16 w 58"/>
                <a:gd name="T49" fmla="*/ 12 h 50"/>
                <a:gd name="T50" fmla="*/ 12 w 58"/>
                <a:gd name="T51" fmla="*/ 16 h 50"/>
                <a:gd name="T52" fmla="*/ 8 w 58"/>
                <a:gd name="T53" fmla="*/ 22 h 50"/>
                <a:gd name="T54" fmla="*/ 0 w 58"/>
                <a:gd name="T55" fmla="*/ 24 h 50"/>
                <a:gd name="T56" fmla="*/ 2 w 58"/>
                <a:gd name="T57" fmla="*/ 18 h 50"/>
                <a:gd name="T58" fmla="*/ 6 w 58"/>
                <a:gd name="T59" fmla="*/ 10 h 50"/>
                <a:gd name="T60" fmla="*/ 44 w 58"/>
                <a:gd name="T61" fmla="*/ 34 h 50"/>
                <a:gd name="T62" fmla="*/ 46 w 58"/>
                <a:gd name="T63" fmla="*/ 28 h 50"/>
                <a:gd name="T64" fmla="*/ 48 w 58"/>
                <a:gd name="T65" fmla="*/ 24 h 50"/>
                <a:gd name="T66" fmla="*/ 36 w 58"/>
                <a:gd name="T67" fmla="*/ 18 h 50"/>
                <a:gd name="T68" fmla="*/ 34 w 58"/>
                <a:gd name="T69" fmla="*/ 20 h 50"/>
                <a:gd name="T70" fmla="*/ 30 w 58"/>
                <a:gd name="T71" fmla="*/ 24 h 50"/>
                <a:gd name="T72" fmla="*/ 28 w 58"/>
                <a:gd name="T73" fmla="*/ 28 h 50"/>
                <a:gd name="T74" fmla="*/ 28 w 58"/>
                <a:gd name="T75" fmla="*/ 32 h 50"/>
                <a:gd name="T76" fmla="*/ 28 w 58"/>
                <a:gd name="T77" fmla="*/ 36 h 50"/>
                <a:gd name="T78" fmla="*/ 30 w 58"/>
                <a:gd name="T79" fmla="*/ 38 h 50"/>
                <a:gd name="T80" fmla="*/ 38 w 58"/>
                <a:gd name="T81" fmla="*/ 40 h 50"/>
                <a:gd name="T82" fmla="*/ 44 w 58"/>
                <a:gd name="T83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50">
                  <a:moveTo>
                    <a:pt x="6" y="10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2" y="4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44" y="34"/>
                  </a:moveTo>
                  <a:lnTo>
                    <a:pt x="44" y="3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8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4" y="34"/>
                  </a:lnTo>
                  <a:lnTo>
                    <a:pt x="44" y="34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8" name="Freeform 38"/>
            <p:cNvSpPr>
              <a:spLocks/>
            </p:cNvSpPr>
            <p:nvPr/>
          </p:nvSpPr>
          <p:spPr bwMode="auto">
            <a:xfrm>
              <a:off x="7952041" y="3951470"/>
              <a:ext cx="255047" cy="217265"/>
            </a:xfrm>
            <a:custGeom>
              <a:avLst/>
              <a:gdLst>
                <a:gd name="T0" fmla="*/ 50 w 54"/>
                <a:gd name="T1" fmla="*/ 32 h 46"/>
                <a:gd name="T2" fmla="*/ 50 w 54"/>
                <a:gd name="T3" fmla="*/ 32 h 46"/>
                <a:gd name="T4" fmla="*/ 44 w 54"/>
                <a:gd name="T5" fmla="*/ 40 h 46"/>
                <a:gd name="T6" fmla="*/ 44 w 54"/>
                <a:gd name="T7" fmla="*/ 40 h 46"/>
                <a:gd name="T8" fmla="*/ 36 w 54"/>
                <a:gd name="T9" fmla="*/ 46 h 46"/>
                <a:gd name="T10" fmla="*/ 36 w 54"/>
                <a:gd name="T11" fmla="*/ 46 h 46"/>
                <a:gd name="T12" fmla="*/ 26 w 54"/>
                <a:gd name="T13" fmla="*/ 46 h 46"/>
                <a:gd name="T14" fmla="*/ 26 w 54"/>
                <a:gd name="T15" fmla="*/ 46 h 46"/>
                <a:gd name="T16" fmla="*/ 16 w 54"/>
                <a:gd name="T17" fmla="*/ 44 h 46"/>
                <a:gd name="T18" fmla="*/ 16 w 54"/>
                <a:gd name="T19" fmla="*/ 44 h 46"/>
                <a:gd name="T20" fmla="*/ 8 w 54"/>
                <a:gd name="T21" fmla="*/ 38 h 46"/>
                <a:gd name="T22" fmla="*/ 8 w 54"/>
                <a:gd name="T23" fmla="*/ 38 h 46"/>
                <a:gd name="T24" fmla="*/ 2 w 54"/>
                <a:gd name="T25" fmla="*/ 30 h 46"/>
                <a:gd name="T26" fmla="*/ 2 w 54"/>
                <a:gd name="T27" fmla="*/ 30 h 46"/>
                <a:gd name="T28" fmla="*/ 0 w 54"/>
                <a:gd name="T29" fmla="*/ 20 h 46"/>
                <a:gd name="T30" fmla="*/ 0 w 54"/>
                <a:gd name="T31" fmla="*/ 20 h 46"/>
                <a:gd name="T32" fmla="*/ 2 w 54"/>
                <a:gd name="T33" fmla="*/ 10 h 46"/>
                <a:gd name="T34" fmla="*/ 2 w 54"/>
                <a:gd name="T35" fmla="*/ 10 h 46"/>
                <a:gd name="T36" fmla="*/ 6 w 54"/>
                <a:gd name="T37" fmla="*/ 4 h 46"/>
                <a:gd name="T38" fmla="*/ 6 w 54"/>
                <a:gd name="T39" fmla="*/ 4 h 46"/>
                <a:gd name="T40" fmla="*/ 10 w 54"/>
                <a:gd name="T41" fmla="*/ 0 h 46"/>
                <a:gd name="T42" fmla="*/ 16 w 54"/>
                <a:gd name="T43" fmla="*/ 4 h 46"/>
                <a:gd name="T44" fmla="*/ 16 w 54"/>
                <a:gd name="T45" fmla="*/ 4 h 46"/>
                <a:gd name="T46" fmla="*/ 12 w 54"/>
                <a:gd name="T47" fmla="*/ 8 h 46"/>
                <a:gd name="T48" fmla="*/ 12 w 54"/>
                <a:gd name="T49" fmla="*/ 8 h 46"/>
                <a:gd name="T50" fmla="*/ 10 w 54"/>
                <a:gd name="T51" fmla="*/ 14 h 46"/>
                <a:gd name="T52" fmla="*/ 10 w 54"/>
                <a:gd name="T53" fmla="*/ 14 h 46"/>
                <a:gd name="T54" fmla="*/ 8 w 54"/>
                <a:gd name="T55" fmla="*/ 20 h 46"/>
                <a:gd name="T56" fmla="*/ 10 w 54"/>
                <a:gd name="T57" fmla="*/ 26 h 46"/>
                <a:gd name="T58" fmla="*/ 10 w 54"/>
                <a:gd name="T59" fmla="*/ 26 h 46"/>
                <a:gd name="T60" fmla="*/ 14 w 54"/>
                <a:gd name="T61" fmla="*/ 30 h 46"/>
                <a:gd name="T62" fmla="*/ 20 w 54"/>
                <a:gd name="T63" fmla="*/ 34 h 46"/>
                <a:gd name="T64" fmla="*/ 20 w 54"/>
                <a:gd name="T65" fmla="*/ 34 h 46"/>
                <a:gd name="T66" fmla="*/ 28 w 54"/>
                <a:gd name="T67" fmla="*/ 36 h 46"/>
                <a:gd name="T68" fmla="*/ 28 w 54"/>
                <a:gd name="T69" fmla="*/ 36 h 46"/>
                <a:gd name="T70" fmla="*/ 34 w 54"/>
                <a:gd name="T71" fmla="*/ 36 h 46"/>
                <a:gd name="T72" fmla="*/ 34 w 54"/>
                <a:gd name="T73" fmla="*/ 36 h 46"/>
                <a:gd name="T74" fmla="*/ 40 w 54"/>
                <a:gd name="T75" fmla="*/ 34 h 46"/>
                <a:gd name="T76" fmla="*/ 40 w 54"/>
                <a:gd name="T77" fmla="*/ 34 h 46"/>
                <a:gd name="T78" fmla="*/ 44 w 54"/>
                <a:gd name="T79" fmla="*/ 28 h 46"/>
                <a:gd name="T80" fmla="*/ 44 w 54"/>
                <a:gd name="T81" fmla="*/ 28 h 46"/>
                <a:gd name="T82" fmla="*/ 46 w 54"/>
                <a:gd name="T83" fmla="*/ 22 h 46"/>
                <a:gd name="T84" fmla="*/ 46 w 54"/>
                <a:gd name="T85" fmla="*/ 22 h 46"/>
                <a:gd name="T86" fmla="*/ 46 w 54"/>
                <a:gd name="T87" fmla="*/ 16 h 46"/>
                <a:gd name="T88" fmla="*/ 54 w 54"/>
                <a:gd name="T89" fmla="*/ 18 h 46"/>
                <a:gd name="T90" fmla="*/ 54 w 54"/>
                <a:gd name="T91" fmla="*/ 18 h 46"/>
                <a:gd name="T92" fmla="*/ 54 w 54"/>
                <a:gd name="T93" fmla="*/ 20 h 46"/>
                <a:gd name="T94" fmla="*/ 54 w 54"/>
                <a:gd name="T95" fmla="*/ 20 h 46"/>
                <a:gd name="T96" fmla="*/ 52 w 54"/>
                <a:gd name="T97" fmla="*/ 24 h 46"/>
                <a:gd name="T98" fmla="*/ 52 w 54"/>
                <a:gd name="T99" fmla="*/ 24 h 46"/>
                <a:gd name="T100" fmla="*/ 52 w 54"/>
                <a:gd name="T101" fmla="*/ 28 h 46"/>
                <a:gd name="T102" fmla="*/ 52 w 54"/>
                <a:gd name="T103" fmla="*/ 28 h 46"/>
                <a:gd name="T104" fmla="*/ 50 w 54"/>
                <a:gd name="T105" fmla="*/ 32 h 46"/>
                <a:gd name="T106" fmla="*/ 50 w 54"/>
                <a:gd name="T10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" h="46">
                  <a:moveTo>
                    <a:pt x="50" y="32"/>
                  </a:moveTo>
                  <a:lnTo>
                    <a:pt x="50" y="32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9" name="Freeform 39"/>
            <p:cNvSpPr>
              <a:spLocks/>
            </p:cNvSpPr>
            <p:nvPr/>
          </p:nvSpPr>
          <p:spPr bwMode="auto">
            <a:xfrm>
              <a:off x="8008718" y="3705866"/>
              <a:ext cx="264493" cy="198372"/>
            </a:xfrm>
            <a:custGeom>
              <a:avLst/>
              <a:gdLst>
                <a:gd name="T0" fmla="*/ 14 w 56"/>
                <a:gd name="T1" fmla="*/ 0 h 42"/>
                <a:gd name="T2" fmla="*/ 20 w 56"/>
                <a:gd name="T3" fmla="*/ 2 h 42"/>
                <a:gd name="T4" fmla="*/ 16 w 56"/>
                <a:gd name="T5" fmla="*/ 18 h 42"/>
                <a:gd name="T6" fmla="*/ 56 w 56"/>
                <a:gd name="T7" fmla="*/ 32 h 42"/>
                <a:gd name="T8" fmla="*/ 54 w 56"/>
                <a:gd name="T9" fmla="*/ 40 h 42"/>
                <a:gd name="T10" fmla="*/ 12 w 56"/>
                <a:gd name="T11" fmla="*/ 28 h 42"/>
                <a:gd name="T12" fmla="*/ 8 w 56"/>
                <a:gd name="T13" fmla="*/ 42 h 42"/>
                <a:gd name="T14" fmla="*/ 0 w 56"/>
                <a:gd name="T15" fmla="*/ 40 h 42"/>
                <a:gd name="T16" fmla="*/ 14 w 56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2">
                  <a:moveTo>
                    <a:pt x="14" y="0"/>
                  </a:moveTo>
                  <a:lnTo>
                    <a:pt x="20" y="2"/>
                  </a:lnTo>
                  <a:lnTo>
                    <a:pt x="16" y="18"/>
                  </a:lnTo>
                  <a:lnTo>
                    <a:pt x="56" y="32"/>
                  </a:lnTo>
                  <a:lnTo>
                    <a:pt x="54" y="40"/>
                  </a:lnTo>
                  <a:lnTo>
                    <a:pt x="12" y="28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0" name="Freeform 40"/>
            <p:cNvSpPr>
              <a:spLocks/>
            </p:cNvSpPr>
            <p:nvPr/>
          </p:nvSpPr>
          <p:spPr bwMode="auto">
            <a:xfrm>
              <a:off x="8084288" y="3441370"/>
              <a:ext cx="264493" cy="236157"/>
            </a:xfrm>
            <a:custGeom>
              <a:avLst/>
              <a:gdLst>
                <a:gd name="T0" fmla="*/ 8 w 56"/>
                <a:gd name="T1" fmla="*/ 0 h 50"/>
                <a:gd name="T2" fmla="*/ 56 w 56"/>
                <a:gd name="T3" fmla="*/ 8 h 50"/>
                <a:gd name="T4" fmla="*/ 56 w 56"/>
                <a:gd name="T5" fmla="*/ 16 h 50"/>
                <a:gd name="T6" fmla="*/ 18 w 56"/>
                <a:gd name="T7" fmla="*/ 10 h 50"/>
                <a:gd name="T8" fmla="*/ 18 w 56"/>
                <a:gd name="T9" fmla="*/ 10 h 50"/>
                <a:gd name="T10" fmla="*/ 26 w 56"/>
                <a:gd name="T11" fmla="*/ 18 h 50"/>
                <a:gd name="T12" fmla="*/ 26 w 56"/>
                <a:gd name="T13" fmla="*/ 18 h 50"/>
                <a:gd name="T14" fmla="*/ 34 w 56"/>
                <a:gd name="T15" fmla="*/ 26 h 50"/>
                <a:gd name="T16" fmla="*/ 34 w 56"/>
                <a:gd name="T17" fmla="*/ 26 h 50"/>
                <a:gd name="T18" fmla="*/ 44 w 56"/>
                <a:gd name="T19" fmla="*/ 34 h 50"/>
                <a:gd name="T20" fmla="*/ 44 w 56"/>
                <a:gd name="T21" fmla="*/ 34 h 50"/>
                <a:gd name="T22" fmla="*/ 52 w 56"/>
                <a:gd name="T23" fmla="*/ 42 h 50"/>
                <a:gd name="T24" fmla="*/ 50 w 56"/>
                <a:gd name="T25" fmla="*/ 50 h 50"/>
                <a:gd name="T26" fmla="*/ 0 w 56"/>
                <a:gd name="T27" fmla="*/ 42 h 50"/>
                <a:gd name="T28" fmla="*/ 2 w 56"/>
                <a:gd name="T29" fmla="*/ 32 h 50"/>
                <a:gd name="T30" fmla="*/ 38 w 56"/>
                <a:gd name="T31" fmla="*/ 38 h 50"/>
                <a:gd name="T32" fmla="*/ 38 w 56"/>
                <a:gd name="T33" fmla="*/ 38 h 50"/>
                <a:gd name="T34" fmla="*/ 30 w 56"/>
                <a:gd name="T35" fmla="*/ 32 h 50"/>
                <a:gd name="T36" fmla="*/ 30 w 56"/>
                <a:gd name="T37" fmla="*/ 32 h 50"/>
                <a:gd name="T38" fmla="*/ 20 w 56"/>
                <a:gd name="T39" fmla="*/ 24 h 50"/>
                <a:gd name="T40" fmla="*/ 20 w 56"/>
                <a:gd name="T41" fmla="*/ 24 h 50"/>
                <a:gd name="T42" fmla="*/ 12 w 56"/>
                <a:gd name="T43" fmla="*/ 16 h 50"/>
                <a:gd name="T44" fmla="*/ 12 w 56"/>
                <a:gd name="T45" fmla="*/ 16 h 50"/>
                <a:gd name="T46" fmla="*/ 6 w 56"/>
                <a:gd name="T47" fmla="*/ 8 h 50"/>
                <a:gd name="T48" fmla="*/ 8 w 56"/>
                <a:gd name="T4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0">
                  <a:moveTo>
                    <a:pt x="8" y="0"/>
                  </a:moveTo>
                  <a:lnTo>
                    <a:pt x="56" y="8"/>
                  </a:lnTo>
                  <a:lnTo>
                    <a:pt x="56" y="1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42"/>
                  </a:lnTo>
                  <a:lnTo>
                    <a:pt x="50" y="50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17E7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1" name="Freeform 41"/>
            <p:cNvSpPr>
              <a:spLocks/>
            </p:cNvSpPr>
            <p:nvPr/>
          </p:nvSpPr>
          <p:spPr bwMode="auto">
            <a:xfrm>
              <a:off x="5439356" y="3072965"/>
              <a:ext cx="0" cy="18893"/>
            </a:xfrm>
            <a:custGeom>
              <a:avLst/>
              <a:gdLst>
                <a:gd name="T0" fmla="*/ 0 h 4"/>
                <a:gd name="T1" fmla="*/ 0 h 4"/>
                <a:gd name="T2" fmla="*/ 0 h 4"/>
                <a:gd name="T3" fmla="*/ 0 h 4"/>
                <a:gd name="T4" fmla="*/ 4 h 4"/>
                <a:gd name="T5" fmla="*/ 4 h 4"/>
                <a:gd name="T6" fmla="*/ 0 h 4"/>
                <a:gd name="T7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Freeform 42"/>
            <p:cNvSpPr>
              <a:spLocks/>
            </p:cNvSpPr>
            <p:nvPr/>
          </p:nvSpPr>
          <p:spPr bwMode="auto">
            <a:xfrm>
              <a:off x="5647172" y="2987948"/>
              <a:ext cx="0" cy="9446"/>
            </a:xfrm>
            <a:custGeom>
              <a:avLst/>
              <a:gdLst>
                <a:gd name="T0" fmla="*/ 0 h 2"/>
                <a:gd name="T1" fmla="*/ 0 h 2"/>
                <a:gd name="T2" fmla="*/ 0 h 2"/>
                <a:gd name="T3" fmla="*/ 0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Freeform 43"/>
            <p:cNvSpPr>
              <a:spLocks/>
            </p:cNvSpPr>
            <p:nvPr/>
          </p:nvSpPr>
          <p:spPr bwMode="auto">
            <a:xfrm>
              <a:off x="5656618" y="2950163"/>
              <a:ext cx="0" cy="18893"/>
            </a:xfrm>
            <a:custGeom>
              <a:avLst/>
              <a:gdLst>
                <a:gd name="T0" fmla="*/ 2 h 4"/>
                <a:gd name="T1" fmla="*/ 2 h 4"/>
                <a:gd name="T2" fmla="*/ 0 h 4"/>
                <a:gd name="T3" fmla="*/ 0 h 4"/>
                <a:gd name="T4" fmla="*/ 4 h 4"/>
                <a:gd name="T5" fmla="*/ 4 h 4"/>
                <a:gd name="T6" fmla="*/ 2 h 4"/>
                <a:gd name="T7" fmla="*/ 2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Freeform 44"/>
            <p:cNvSpPr>
              <a:spLocks/>
            </p:cNvSpPr>
            <p:nvPr/>
          </p:nvSpPr>
          <p:spPr bwMode="auto">
            <a:xfrm>
              <a:off x="5656618" y="2931271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  <a:gd name="T6" fmla="*/ 4 h 4"/>
                <a:gd name="T7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Freeform 45"/>
            <p:cNvSpPr>
              <a:spLocks/>
            </p:cNvSpPr>
            <p:nvPr/>
          </p:nvSpPr>
          <p:spPr bwMode="auto">
            <a:xfrm>
              <a:off x="5647172" y="2969056"/>
              <a:ext cx="9446" cy="944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0 w 2"/>
                <a:gd name="T9" fmla="*/ 2 h 2"/>
                <a:gd name="T10" fmla="*/ 0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Freeform 48"/>
            <p:cNvSpPr>
              <a:spLocks/>
            </p:cNvSpPr>
            <p:nvPr/>
          </p:nvSpPr>
          <p:spPr bwMode="auto">
            <a:xfrm>
              <a:off x="5486587" y="3063519"/>
              <a:ext cx="0" cy="18893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1083" y="692696"/>
            <a:ext cx="82299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00AAA1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В</a:t>
            </a:r>
            <a:r>
              <a:rPr lang="ru-RU" sz="2800" b="1" dirty="0" smtClean="0">
                <a:solidFill>
                  <a:srgbClr val="00AAA1"/>
                </a:solidFill>
                <a:latin typeface="Myriad Pro Cond"/>
                <a:ea typeface="Open Sans Condensed" panose="020B0806030504020204" pitchFamily="34" charset="0"/>
                <a:cs typeface="Open Sans Condensed" panose="020B0806030504020204" pitchFamily="34" charset="0"/>
              </a:rPr>
              <a:t>едение аналитики в разрезе учетных номеров денежных обязательств</a:t>
            </a:r>
            <a:endParaRPr lang="ru-RU" sz="2800" b="1" dirty="0">
              <a:solidFill>
                <a:srgbClr val="00AAA1"/>
              </a:solidFill>
              <a:latin typeface="Myriad Pro Cond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469" y="5503783"/>
            <a:ext cx="86855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AAA1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600" dirty="0">
              <a:solidFill>
                <a:srgbClr val="00AAA1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6211" y="1154413"/>
            <a:ext cx="8884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AAA1"/>
              </a:solidFill>
              <a:latin typeface="Myriad Pro Con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51" y="2282096"/>
            <a:ext cx="8611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AAA1"/>
                </a:solidFill>
              </a:rPr>
              <a:t>Субъект учета обеспечивает занесение </a:t>
            </a:r>
            <a:r>
              <a:rPr lang="ru-RU" sz="2400" dirty="0">
                <a:solidFill>
                  <a:srgbClr val="00AAA1"/>
                </a:solidFill>
              </a:rPr>
              <a:t>информации в разрезе учетных номеров денежных </a:t>
            </a:r>
            <a:r>
              <a:rPr lang="ru-RU" sz="2400" dirty="0" smtClean="0">
                <a:solidFill>
                  <a:srgbClr val="00AAA1"/>
                </a:solidFill>
              </a:rPr>
              <a:t>обязательств.</a:t>
            </a:r>
            <a:endParaRPr lang="ru-RU" sz="2400" dirty="0">
              <a:solidFill>
                <a:srgbClr val="00AAA1"/>
              </a:solidFill>
            </a:endParaRPr>
          </a:p>
          <a:p>
            <a:pPr algn="just"/>
            <a:r>
              <a:rPr lang="ru-RU" sz="2400" dirty="0" smtClean="0">
                <a:solidFill>
                  <a:srgbClr val="00AAA1"/>
                </a:solidFill>
              </a:rPr>
              <a:t>Для этого использовать субконто 3 или реквизиты </a:t>
            </a:r>
            <a:r>
              <a:rPr lang="ru-RU" sz="2400" dirty="0">
                <a:solidFill>
                  <a:srgbClr val="00AAA1"/>
                </a:solidFill>
              </a:rPr>
              <a:t>формируемых документов, например «Назначение платежа», «Содержание операции» и другие реквизиты</a:t>
            </a:r>
            <a:endParaRPr lang="ru-RU" sz="2400" dirty="0">
              <a:solidFill>
                <a:srgbClr val="00AA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917A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112332</TotalTime>
  <Words>618</Words>
  <Application>Microsoft Office PowerPoint</Application>
  <PresentationFormat>Экран (4:3)</PresentationFormat>
  <Paragraphs>93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Myriad Pro Cond</vt:lpstr>
      <vt:lpstr>PT Sans Narrow</vt:lpstr>
      <vt:lpstr>Times New Roman</vt:lpstr>
      <vt:lpstr>Open Sans Condensed</vt:lpstr>
      <vt:lpstr>Verdana</vt:lpstr>
      <vt:lpstr>Тема Office</vt:lpstr>
      <vt:lpstr>Презентация PowerPoint</vt:lpstr>
      <vt:lpstr>  Новшества расчетов по доходам </vt:lpstr>
      <vt:lpstr>  Новшества расчетов по обязательствам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Симонова Ольга Евгеньевна</dc:creator>
  <cp:lastModifiedBy>Пайгусов Алексей Владимирович</cp:lastModifiedBy>
  <cp:revision>1846</cp:revision>
  <cp:lastPrinted>2021-12-03T13:51:19Z</cp:lastPrinted>
  <dcterms:created xsi:type="dcterms:W3CDTF">2017-01-23T07:07:55Z</dcterms:created>
  <dcterms:modified xsi:type="dcterms:W3CDTF">2021-12-06T08:12:43Z</dcterms:modified>
</cp:coreProperties>
</file>