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369" r:id="rId2"/>
    <p:sldId id="332" r:id="rId3"/>
    <p:sldId id="568" r:id="rId4"/>
    <p:sldId id="569" r:id="rId5"/>
    <p:sldId id="515" r:id="rId6"/>
  </p:sldIdLst>
  <p:sldSz cx="9144000" cy="6858000" type="screen4x3"/>
  <p:notesSz cx="6797675" cy="9926638"/>
  <p:embeddedFontLst>
    <p:embeddedFont>
      <p:font typeface="PT Sans Narrow" charset="-52"/>
      <p:regular r:id="rId8"/>
      <p:bold r:id="rId9"/>
    </p:embeddedFont>
    <p:embeddedFont>
      <p:font typeface="Aharoni" charset="-7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Open Sans Condensed" charset="0"/>
      <p:bold r:id="rId15"/>
    </p:embeddedFont>
    <p:embeddedFont>
      <p:font typeface="Ubuntu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05B"/>
    <a:srgbClr val="3A7982"/>
    <a:srgbClr val="54727D"/>
    <a:srgbClr val="59B5CB"/>
    <a:srgbClr val="40A18D"/>
    <a:srgbClr val="5BB7CE"/>
    <a:srgbClr val="54CC82"/>
    <a:srgbClr val="45C08A"/>
    <a:srgbClr val="F3F1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7943" autoAdjust="0"/>
  </p:normalViewPr>
  <p:slideViewPr>
    <p:cSldViewPr>
      <p:cViewPr>
        <p:scale>
          <a:sx n="100" d="100"/>
          <a:sy n="100" d="100"/>
        </p:scale>
        <p:origin x="-216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defRPr sz="1200"/>
            </a:lvl1pPr>
          </a:lstStyle>
          <a:p>
            <a:fld id="{9A724825-C07F-4582-B567-002434E70756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87" rIns="91375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375" tIns="45687" rIns="91375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defRPr sz="1200"/>
            </a:lvl1pPr>
          </a:lstStyle>
          <a:p>
            <a:fld id="{C618E1A4-8E98-4258-A2C0-93EE0E059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36"/>
            <a:ext cx="9144000" cy="68716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404665"/>
            <a:ext cx="8785555" cy="266429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3600" cap="all" dirty="0" smtClean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Мониторинг </a:t>
            </a:r>
            <a:r>
              <a:rPr lang="ru-RU" sz="3600" cap="all" dirty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кредиторской задолженности. Анализ мер, направленных на снижение объема кредиторской задолженности</a:t>
            </a:r>
            <a:r>
              <a:rPr lang="ru-RU" sz="36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.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200" spc="60" dirty="0" smtClean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200" spc="60" dirty="0" smtClean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200" spc="60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200" spc="60" dirty="0" smtClean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32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Начальник  департамента </a:t>
            </a:r>
            <a:r>
              <a:rPr lang="ru-RU" sz="3200" spc="60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бюджетного учета и консолидированной отчетности </a:t>
            </a:r>
            <a:r>
              <a:rPr lang="ru-RU" sz="32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– главный бухгалтер комитета </a:t>
            </a:r>
            <a:r>
              <a:rPr lang="ru-RU" sz="3200" spc="60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финансов Ленинградской области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36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ИВАКИНА МАРИНА ВАЛЕРЬЕВНА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600" spc="60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5000"/>
              </a:lnSpc>
            </a:pPr>
            <a:endParaRPr lang="ru-RU" sz="3200" cap="all" dirty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5000"/>
              </a:lnSpc>
            </a:pPr>
            <a:endParaRPr lang="ru-RU" sz="3200" cap="all" dirty="0" smtClean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43239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836712"/>
            <a:ext cx="8200983" cy="7200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Анализ кредиторской задолженности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10744"/>
              </p:ext>
            </p:extLst>
          </p:nvPr>
        </p:nvGraphicFramePr>
        <p:xfrm>
          <a:off x="392480" y="1772816"/>
          <a:ext cx="8471296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272"/>
                <a:gridCol w="2808312"/>
                <a:gridCol w="1627480"/>
                <a:gridCol w="2088232"/>
              </a:tblGrid>
              <a:tr h="34569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Виды кредиторской задолженности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Характеристика задолженности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Меры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Норма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Краткосрочная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Задолженность, срок погашения которой не превышает 12 месяцев</a:t>
                      </a:r>
                      <a:r>
                        <a:rPr lang="ru-RU" sz="190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, указание 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видов задолженности (начисление ЗП, КЗ по налогам и сборам и другим платежам в бюджет)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l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l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l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l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l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Отражение в балансе, пояснения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Пункт 28 СГС «Представление бухгалтерской (финансовой) отчетности» (утвержден приказом Минфина России от 31.12.2016г №260н) 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Долгосрочная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Задолженность, срок погашения которой превышает 12 месяцев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24284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980728"/>
            <a:ext cx="8200983" cy="7200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Анализ кредиторской задолженности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8924"/>
              </p:ext>
            </p:extLst>
          </p:nvPr>
        </p:nvGraphicFramePr>
        <p:xfrm>
          <a:off x="392480" y="1988840"/>
          <a:ext cx="8471296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16"/>
                <a:gridCol w="2147416"/>
                <a:gridCol w="2088232"/>
                <a:gridCol w="2088232"/>
              </a:tblGrid>
              <a:tr h="34569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Виды кредиторской задолженности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Характеристика задолженности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Меры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Норма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Текущая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Задолженность, срок погашения которой еще не наступил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Пояснения с указанием кредиторов с наибольшим удельным весом, анализ причин возникновения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Инструкции по бухгалтерскому (бюджетному) учету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Просроченная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Задолженность, которая не исполнена в установленный срок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Списание с истекшим сроком исковой давности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Пункт 167 Инструкции №191н,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Инструкция 33н,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Приказ №61н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2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12372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620688"/>
            <a:ext cx="8200983" cy="7200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Анализ кредиторской задолженности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24307"/>
              </p:ext>
            </p:extLst>
          </p:nvPr>
        </p:nvGraphicFramePr>
        <p:xfrm>
          <a:off x="171591" y="1268760"/>
          <a:ext cx="8792899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940"/>
                <a:gridCol w="2228940"/>
                <a:gridCol w="2470155"/>
                <a:gridCol w="1864864"/>
              </a:tblGrid>
              <a:tr h="34569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Виды кредиторской задолженности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Характеристика задолженности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Меры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Норма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Невостребованная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Задолженность, по которой кредиторы не предъявили требования 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Списание с соблюдением условий:</a:t>
                      </a:r>
                    </a:p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- истечение срока исковой давности;</a:t>
                      </a:r>
                    </a:p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-кредитор (ЮЛ) исключен из ЕГРЮЛ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Пункт 371 Инструкции 157н,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Приказ №61н</a:t>
                      </a:r>
                    </a:p>
                    <a:p>
                      <a:pPr algn="l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Необоснованная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Неподтвержденная по результатам инвентаризации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Списание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Приказ №61н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94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Подтвержденная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Обоснованная, подтверждена актами сверки взаиморасчетов с контрагентами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Обеспечение достоверности учета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8083" y="1988840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СПАСИБО </a:t>
            </a:r>
            <a:b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41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108255</TotalTime>
  <Words>261</Words>
  <Application>Microsoft Office PowerPoint</Application>
  <PresentationFormat>Экран (4:3)</PresentationFormat>
  <Paragraphs>82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PT Sans Narrow</vt:lpstr>
      <vt:lpstr>Aharoni</vt:lpstr>
      <vt:lpstr>Courier New</vt:lpstr>
      <vt:lpstr>Times New Roman</vt:lpstr>
      <vt:lpstr>Calibri</vt:lpstr>
      <vt:lpstr>Andika</vt:lpstr>
      <vt:lpstr>Open Sans Condensed</vt:lpstr>
      <vt:lpstr>PF DinText Pro Extra Black</vt:lpstr>
      <vt:lpstr>Ubuntu</vt:lpstr>
      <vt:lpstr>Тема Office</vt:lpstr>
      <vt:lpstr>Презентация PowerPoint</vt:lpstr>
      <vt:lpstr>Анализ кредиторской задолженности</vt:lpstr>
      <vt:lpstr>Анализ кредиторской задолженности</vt:lpstr>
      <vt:lpstr>Анализ кредиторской задолженности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 Ольга Евгеньевна</dc:creator>
  <cp:lastModifiedBy>Ивакина Марина Валерьевна</cp:lastModifiedBy>
  <cp:revision>1713</cp:revision>
  <cp:lastPrinted>2021-11-29T07:41:01Z</cp:lastPrinted>
  <dcterms:created xsi:type="dcterms:W3CDTF">2017-01-23T07:07:55Z</dcterms:created>
  <dcterms:modified xsi:type="dcterms:W3CDTF">2021-12-06T08:29:45Z</dcterms:modified>
</cp:coreProperties>
</file>